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9"/>
  </p:notesMasterIdLst>
  <p:handoutMasterIdLst>
    <p:handoutMasterId r:id="rId10"/>
  </p:handoutMasterIdLst>
  <p:sldIdLst>
    <p:sldId id="801" r:id="rId2"/>
    <p:sldId id="806" r:id="rId3"/>
    <p:sldId id="822" r:id="rId4"/>
    <p:sldId id="823" r:id="rId5"/>
    <p:sldId id="824" r:id="rId6"/>
    <p:sldId id="825" r:id="rId7"/>
    <p:sldId id="826" r:id="rId8"/>
  </p:sldIdLst>
  <p:sldSz cx="9144000" cy="6858000" type="screen4x3"/>
  <p:notesSz cx="6797675" cy="9874250"/>
  <p:defaultTextStyle>
    <a:defPPr>
      <a:defRPr lang="sv-SE"/>
    </a:defPPr>
    <a:lvl1pPr algn="l" rtl="0" eaLnBrk="0" fontAlgn="base" hangingPunct="0">
      <a:lnSpc>
        <a:spcPct val="80000"/>
      </a:lnSpc>
      <a:spcBef>
        <a:spcPct val="20000"/>
      </a:spcBef>
      <a:spcAft>
        <a:spcPct val="0"/>
      </a:spcAft>
      <a:buClr>
        <a:srgbClr val="0094D2"/>
      </a:buClr>
      <a:buFont typeface="Wingdings" pitchFamily="2" charset="2"/>
      <a:buChar char="§"/>
      <a:defRPr sz="1200" kern="1200">
        <a:solidFill>
          <a:schemeClr val="tx2"/>
        </a:solidFill>
        <a:latin typeface="Arial" charset="0"/>
        <a:ea typeface="+mn-ea"/>
        <a:cs typeface="+mn-cs"/>
      </a:defRPr>
    </a:lvl1pPr>
    <a:lvl2pPr marL="457200" algn="l" rtl="0" eaLnBrk="0" fontAlgn="base" hangingPunct="0">
      <a:lnSpc>
        <a:spcPct val="80000"/>
      </a:lnSpc>
      <a:spcBef>
        <a:spcPct val="20000"/>
      </a:spcBef>
      <a:spcAft>
        <a:spcPct val="0"/>
      </a:spcAft>
      <a:buClr>
        <a:srgbClr val="0094D2"/>
      </a:buClr>
      <a:buFont typeface="Wingdings" pitchFamily="2" charset="2"/>
      <a:buChar char="§"/>
      <a:defRPr sz="1200" kern="1200">
        <a:solidFill>
          <a:schemeClr val="tx2"/>
        </a:solidFill>
        <a:latin typeface="Arial" charset="0"/>
        <a:ea typeface="+mn-ea"/>
        <a:cs typeface="+mn-cs"/>
      </a:defRPr>
    </a:lvl2pPr>
    <a:lvl3pPr marL="914400" algn="l" rtl="0" eaLnBrk="0" fontAlgn="base" hangingPunct="0">
      <a:lnSpc>
        <a:spcPct val="80000"/>
      </a:lnSpc>
      <a:spcBef>
        <a:spcPct val="20000"/>
      </a:spcBef>
      <a:spcAft>
        <a:spcPct val="0"/>
      </a:spcAft>
      <a:buClr>
        <a:srgbClr val="0094D2"/>
      </a:buClr>
      <a:buFont typeface="Wingdings" pitchFamily="2" charset="2"/>
      <a:buChar char="§"/>
      <a:defRPr sz="1200" kern="1200">
        <a:solidFill>
          <a:schemeClr val="tx2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lnSpc>
        <a:spcPct val="80000"/>
      </a:lnSpc>
      <a:spcBef>
        <a:spcPct val="20000"/>
      </a:spcBef>
      <a:spcAft>
        <a:spcPct val="0"/>
      </a:spcAft>
      <a:buClr>
        <a:srgbClr val="0094D2"/>
      </a:buClr>
      <a:buFont typeface="Wingdings" pitchFamily="2" charset="2"/>
      <a:buChar char="§"/>
      <a:defRPr sz="1200" kern="1200">
        <a:solidFill>
          <a:schemeClr val="tx2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lnSpc>
        <a:spcPct val="80000"/>
      </a:lnSpc>
      <a:spcBef>
        <a:spcPct val="20000"/>
      </a:spcBef>
      <a:spcAft>
        <a:spcPct val="0"/>
      </a:spcAft>
      <a:buClr>
        <a:srgbClr val="0094D2"/>
      </a:buClr>
      <a:buFont typeface="Wingdings" pitchFamily="2" charset="2"/>
      <a:buChar char="§"/>
      <a:defRPr sz="1200" kern="1200">
        <a:solidFill>
          <a:schemeClr val="tx2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2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2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2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2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4D2"/>
    <a:srgbClr val="007B78"/>
    <a:srgbClr val="F8F200"/>
    <a:srgbClr val="CC00FF"/>
    <a:srgbClr val="CC00CC"/>
    <a:srgbClr val="7F0055"/>
    <a:srgbClr val="33CC33"/>
    <a:srgbClr val="66CCFF"/>
    <a:srgbClr val="000000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37CE84F3-28C3-443E-9E96-99CF82512B78}" styleName="Dark Style 1 - Accent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929F9F4-4A8F-4326-A1B4-22849713DDAB}" styleName="Dark Style 1 - Accent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8FD4443E-F989-4FC4-A0C8-D5A2AF1F390B}" styleName="Dark Style 1 - Accent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AF606853-7671-496A-8E4F-DF71F8EC918B}" styleName="Dark Style 1 - Accent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 autoAdjust="0"/>
    <p:restoredTop sz="89851" autoAdjust="0"/>
  </p:normalViewPr>
  <p:slideViewPr>
    <p:cSldViewPr>
      <p:cViewPr>
        <p:scale>
          <a:sx n="100" d="100"/>
          <a:sy n="100" d="100"/>
        </p:scale>
        <p:origin x="-1932" y="-222"/>
      </p:cViewPr>
      <p:guideLst>
        <p:guide orient="horz" pos="2208"/>
        <p:guide orient="horz" pos="528"/>
        <p:guide orient="horz" pos="768"/>
        <p:guide orient="horz" pos="1008"/>
        <p:guide orient="horz" pos="2928"/>
        <p:guide orient="horz" pos="3888"/>
        <p:guide pos="2880"/>
        <p:guide pos="5520"/>
        <p:guide pos="2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4" d="100"/>
        <a:sy n="74" d="100"/>
      </p:scale>
      <p:origin x="0" y="0"/>
    </p:cViewPr>
  </p:sorterViewPr>
  <p:notesViewPr>
    <p:cSldViewPr>
      <p:cViewPr varScale="1">
        <p:scale>
          <a:sx n="94" d="100"/>
          <a:sy n="94" d="100"/>
        </p:scale>
        <p:origin x="-3696" y="-114"/>
      </p:cViewPr>
      <p:guideLst>
        <p:guide orient="horz" pos="3110"/>
        <p:guide pos="214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945862" cy="4931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414" tIns="47708" rIns="95414" bIns="47708" numCol="1" anchor="t" anchorCtr="0" compatLnSpc="1">
            <a:prstTxWarp prst="textNoShape">
              <a:avLst/>
            </a:prstTxWarp>
          </a:bodyPr>
          <a:lstStyle>
            <a:lvl1pPr defTabSz="952815"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  <a:defRPr sz="1300" smtClean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 smtClean="0"/>
              <a:t> </a:t>
            </a:r>
            <a:endParaRPr lang="en-US" dirty="0"/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1813" y="1"/>
            <a:ext cx="2944342" cy="4931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414" tIns="47708" rIns="95414" bIns="47708" numCol="1" anchor="t" anchorCtr="0" compatLnSpc="1">
            <a:prstTxWarp prst="textNoShape">
              <a:avLst/>
            </a:prstTxWarp>
          </a:bodyPr>
          <a:lstStyle>
            <a:lvl1pPr algn="r" defTabSz="952815"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  <a:defRPr sz="1300" smtClean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 smtClean="0"/>
              <a:t> </a:t>
            </a:r>
            <a:endParaRPr lang="en-US"/>
          </a:p>
        </p:txBody>
      </p:sp>
      <p:sp>
        <p:nvSpPr>
          <p:cNvPr id="4096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79542"/>
            <a:ext cx="2945862" cy="4931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414" tIns="47708" rIns="95414" bIns="47708" numCol="1" anchor="b" anchorCtr="0" compatLnSpc="1">
            <a:prstTxWarp prst="textNoShape">
              <a:avLst/>
            </a:prstTxWarp>
          </a:bodyPr>
          <a:lstStyle>
            <a:lvl1pPr defTabSz="952815"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  <a:defRPr sz="1300" smtClean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 smtClean="0"/>
              <a:t> </a:t>
            </a:r>
            <a:endParaRPr lang="en-US"/>
          </a:p>
        </p:txBody>
      </p:sp>
      <p:sp>
        <p:nvSpPr>
          <p:cNvPr id="4096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1813" y="9379542"/>
            <a:ext cx="2944342" cy="4931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414" tIns="47708" rIns="95414" bIns="47708" numCol="1" anchor="b" anchorCtr="0" compatLnSpc="1">
            <a:prstTxWarp prst="textNoShape">
              <a:avLst/>
            </a:prstTxWarp>
          </a:bodyPr>
          <a:lstStyle>
            <a:lvl1pPr algn="r" defTabSz="952815"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  <a:defRPr sz="1300" smtClean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4E1534C2-4434-47A6-B405-EF5BF733F4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2858394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945862" cy="4931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414" tIns="47708" rIns="95414" bIns="47708" numCol="1" anchor="t" anchorCtr="0" compatLnSpc="1">
            <a:prstTxWarp prst="textNoShape">
              <a:avLst/>
            </a:prstTxWarp>
          </a:bodyPr>
          <a:lstStyle>
            <a:lvl1pPr defTabSz="952815">
              <a:lnSpc>
                <a:spcPct val="100000"/>
              </a:lnSpc>
              <a:spcBef>
                <a:spcPct val="0"/>
              </a:spcBef>
              <a:buClrTx/>
              <a:buFontTx/>
              <a:buNone/>
              <a:defRPr sz="1300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smtClean="0"/>
              <a:t> </a:t>
            </a:r>
            <a:endParaRPr lang="en-US" dirty="0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821" y="1"/>
            <a:ext cx="2945862" cy="4931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414" tIns="47708" rIns="95414" bIns="47708" numCol="1" anchor="t" anchorCtr="0" compatLnSpc="1">
            <a:prstTxWarp prst="textNoShape">
              <a:avLst/>
            </a:prstTxWarp>
          </a:bodyPr>
          <a:lstStyle>
            <a:lvl1pPr algn="r" defTabSz="952815">
              <a:lnSpc>
                <a:spcPct val="100000"/>
              </a:lnSpc>
              <a:spcBef>
                <a:spcPct val="0"/>
              </a:spcBef>
              <a:buClrTx/>
              <a:buFontTx/>
              <a:buNone/>
              <a:defRPr sz="1300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smtClean="0"/>
              <a:t> </a:t>
            </a:r>
            <a:endParaRPr lang="en-US"/>
          </a:p>
        </p:txBody>
      </p:sp>
      <p:sp>
        <p:nvSpPr>
          <p:cNvPr id="573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31863" y="741363"/>
            <a:ext cx="4935537" cy="37020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5952" y="4689776"/>
            <a:ext cx="4985772" cy="44416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414" tIns="47708" rIns="95414" bIns="4770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81074"/>
            <a:ext cx="2945862" cy="4931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414" tIns="47708" rIns="95414" bIns="47708" numCol="1" anchor="b" anchorCtr="0" compatLnSpc="1">
            <a:prstTxWarp prst="textNoShape">
              <a:avLst/>
            </a:prstTxWarp>
          </a:bodyPr>
          <a:lstStyle>
            <a:lvl1pPr defTabSz="952815">
              <a:lnSpc>
                <a:spcPct val="100000"/>
              </a:lnSpc>
              <a:spcBef>
                <a:spcPct val="0"/>
              </a:spcBef>
              <a:buClrTx/>
              <a:buFontTx/>
              <a:buNone/>
              <a:defRPr sz="1300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smtClean="0"/>
              <a:t> </a:t>
            </a:r>
            <a:endParaRPr lang="en-US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821" y="9381074"/>
            <a:ext cx="2945862" cy="4931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414" tIns="47708" rIns="95414" bIns="47708" numCol="1" anchor="b" anchorCtr="0" compatLnSpc="1">
            <a:prstTxWarp prst="textNoShape">
              <a:avLst/>
            </a:prstTxWarp>
          </a:bodyPr>
          <a:lstStyle>
            <a:lvl1pPr algn="r" defTabSz="952815">
              <a:lnSpc>
                <a:spcPct val="100000"/>
              </a:lnSpc>
              <a:spcBef>
                <a:spcPct val="0"/>
              </a:spcBef>
              <a:buClrTx/>
              <a:buFontTx/>
              <a:buNone/>
              <a:defRPr sz="1300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C8AF2872-3979-4B23-9C40-DFA88FBB57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9429375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>
            <a:lvl1pPr defTabSz="952815">
              <a:defRPr sz="1200">
                <a:solidFill>
                  <a:schemeClr val="tx2"/>
                </a:solidFill>
                <a:latin typeface="Arial" charset="0"/>
              </a:defRPr>
            </a:lvl1pPr>
            <a:lvl2pPr marL="715758" indent="-275292" defTabSz="952815">
              <a:defRPr sz="1200">
                <a:solidFill>
                  <a:schemeClr val="tx2"/>
                </a:solidFill>
                <a:latin typeface="Arial" charset="0"/>
              </a:defRPr>
            </a:lvl2pPr>
            <a:lvl3pPr marL="1101166" indent="-220233" defTabSz="952815">
              <a:defRPr sz="1200">
                <a:solidFill>
                  <a:schemeClr val="tx2"/>
                </a:solidFill>
                <a:latin typeface="Arial" charset="0"/>
              </a:defRPr>
            </a:lvl3pPr>
            <a:lvl4pPr marL="1541633" indent="-220233" defTabSz="952815">
              <a:defRPr sz="1200">
                <a:solidFill>
                  <a:schemeClr val="tx2"/>
                </a:solidFill>
                <a:latin typeface="Arial" charset="0"/>
              </a:defRPr>
            </a:lvl4pPr>
            <a:lvl5pPr marL="1982099" indent="-220233" defTabSz="952815">
              <a:defRPr sz="1200">
                <a:solidFill>
                  <a:schemeClr val="tx2"/>
                </a:solidFill>
                <a:latin typeface="Arial" charset="0"/>
              </a:defRPr>
            </a:lvl5pPr>
            <a:lvl6pPr marL="2422566" indent="-220233" defTabSz="952815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94D2"/>
              </a:buClr>
              <a:buFont typeface="Wingdings" pitchFamily="2" charset="2"/>
              <a:buChar char="§"/>
              <a:defRPr sz="1200">
                <a:solidFill>
                  <a:schemeClr val="tx2"/>
                </a:solidFill>
                <a:latin typeface="Arial" charset="0"/>
              </a:defRPr>
            </a:lvl6pPr>
            <a:lvl7pPr marL="2863032" indent="-220233" defTabSz="952815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94D2"/>
              </a:buClr>
              <a:buFont typeface="Wingdings" pitchFamily="2" charset="2"/>
              <a:buChar char="§"/>
              <a:defRPr sz="1200">
                <a:solidFill>
                  <a:schemeClr val="tx2"/>
                </a:solidFill>
                <a:latin typeface="Arial" charset="0"/>
              </a:defRPr>
            </a:lvl7pPr>
            <a:lvl8pPr marL="3303499" indent="-220233" defTabSz="952815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94D2"/>
              </a:buClr>
              <a:buFont typeface="Wingdings" pitchFamily="2" charset="2"/>
              <a:buChar char="§"/>
              <a:defRPr sz="1200">
                <a:solidFill>
                  <a:schemeClr val="tx2"/>
                </a:solidFill>
                <a:latin typeface="Arial" charset="0"/>
              </a:defRPr>
            </a:lvl8pPr>
            <a:lvl9pPr marL="3743965" indent="-220233" defTabSz="952815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94D2"/>
              </a:buClr>
              <a:buFont typeface="Wingdings" pitchFamily="2" charset="2"/>
              <a:buChar char="§"/>
              <a:defRPr sz="12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en-US" sz="1300" dirty="0" smtClean="0">
                <a:solidFill>
                  <a:schemeClr val="tx1"/>
                </a:solidFill>
              </a:rPr>
              <a:t> </a:t>
            </a:r>
            <a:endParaRPr lang="en-US" sz="1300" dirty="0">
              <a:solidFill>
                <a:schemeClr val="tx1"/>
              </a:solidFill>
            </a:endParaRPr>
          </a:p>
        </p:txBody>
      </p:sp>
      <p:sp>
        <p:nvSpPr>
          <p:cNvPr id="104451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>
            <a:lvl1pPr defTabSz="952815">
              <a:defRPr sz="1200">
                <a:solidFill>
                  <a:schemeClr val="tx2"/>
                </a:solidFill>
                <a:latin typeface="Arial" charset="0"/>
              </a:defRPr>
            </a:lvl1pPr>
            <a:lvl2pPr marL="715758" indent="-275292" defTabSz="952815">
              <a:defRPr sz="1200">
                <a:solidFill>
                  <a:schemeClr val="tx2"/>
                </a:solidFill>
                <a:latin typeface="Arial" charset="0"/>
              </a:defRPr>
            </a:lvl2pPr>
            <a:lvl3pPr marL="1101166" indent="-220233" defTabSz="952815">
              <a:defRPr sz="1200">
                <a:solidFill>
                  <a:schemeClr val="tx2"/>
                </a:solidFill>
                <a:latin typeface="Arial" charset="0"/>
              </a:defRPr>
            </a:lvl3pPr>
            <a:lvl4pPr marL="1541633" indent="-220233" defTabSz="952815">
              <a:defRPr sz="1200">
                <a:solidFill>
                  <a:schemeClr val="tx2"/>
                </a:solidFill>
                <a:latin typeface="Arial" charset="0"/>
              </a:defRPr>
            </a:lvl4pPr>
            <a:lvl5pPr marL="1982099" indent="-220233" defTabSz="952815">
              <a:defRPr sz="1200">
                <a:solidFill>
                  <a:schemeClr val="tx2"/>
                </a:solidFill>
                <a:latin typeface="Arial" charset="0"/>
              </a:defRPr>
            </a:lvl5pPr>
            <a:lvl6pPr marL="2422566" indent="-220233" defTabSz="952815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94D2"/>
              </a:buClr>
              <a:buFont typeface="Wingdings" pitchFamily="2" charset="2"/>
              <a:buChar char="§"/>
              <a:defRPr sz="1200">
                <a:solidFill>
                  <a:schemeClr val="tx2"/>
                </a:solidFill>
                <a:latin typeface="Arial" charset="0"/>
              </a:defRPr>
            </a:lvl6pPr>
            <a:lvl7pPr marL="2863032" indent="-220233" defTabSz="952815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94D2"/>
              </a:buClr>
              <a:buFont typeface="Wingdings" pitchFamily="2" charset="2"/>
              <a:buChar char="§"/>
              <a:defRPr sz="1200">
                <a:solidFill>
                  <a:schemeClr val="tx2"/>
                </a:solidFill>
                <a:latin typeface="Arial" charset="0"/>
              </a:defRPr>
            </a:lvl7pPr>
            <a:lvl8pPr marL="3303499" indent="-220233" defTabSz="952815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94D2"/>
              </a:buClr>
              <a:buFont typeface="Wingdings" pitchFamily="2" charset="2"/>
              <a:buChar char="§"/>
              <a:defRPr sz="1200">
                <a:solidFill>
                  <a:schemeClr val="tx2"/>
                </a:solidFill>
                <a:latin typeface="Arial" charset="0"/>
              </a:defRPr>
            </a:lvl8pPr>
            <a:lvl9pPr marL="3743965" indent="-220233" defTabSz="952815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94D2"/>
              </a:buClr>
              <a:buFont typeface="Wingdings" pitchFamily="2" charset="2"/>
              <a:buChar char="§"/>
              <a:defRPr sz="12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en-US" sz="1300" dirty="0" smtClean="0">
                <a:solidFill>
                  <a:schemeClr val="tx1"/>
                </a:solidFill>
              </a:rPr>
              <a:t> </a:t>
            </a:r>
            <a:endParaRPr lang="en-US" sz="1300" dirty="0">
              <a:solidFill>
                <a:schemeClr val="tx1"/>
              </a:solidFill>
            </a:endParaRPr>
          </a:p>
        </p:txBody>
      </p:sp>
      <p:sp>
        <p:nvSpPr>
          <p:cNvPr id="104452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defTabSz="952815">
              <a:defRPr sz="1200">
                <a:solidFill>
                  <a:schemeClr val="tx2"/>
                </a:solidFill>
                <a:latin typeface="Arial" charset="0"/>
              </a:defRPr>
            </a:lvl1pPr>
            <a:lvl2pPr marL="715758" indent="-275292" defTabSz="952815">
              <a:defRPr sz="1200">
                <a:solidFill>
                  <a:schemeClr val="tx2"/>
                </a:solidFill>
                <a:latin typeface="Arial" charset="0"/>
              </a:defRPr>
            </a:lvl2pPr>
            <a:lvl3pPr marL="1101166" indent="-220233" defTabSz="952815">
              <a:defRPr sz="1200">
                <a:solidFill>
                  <a:schemeClr val="tx2"/>
                </a:solidFill>
                <a:latin typeface="Arial" charset="0"/>
              </a:defRPr>
            </a:lvl3pPr>
            <a:lvl4pPr marL="1541633" indent="-220233" defTabSz="952815">
              <a:defRPr sz="1200">
                <a:solidFill>
                  <a:schemeClr val="tx2"/>
                </a:solidFill>
                <a:latin typeface="Arial" charset="0"/>
              </a:defRPr>
            </a:lvl4pPr>
            <a:lvl5pPr marL="1982099" indent="-220233" defTabSz="952815">
              <a:defRPr sz="1200">
                <a:solidFill>
                  <a:schemeClr val="tx2"/>
                </a:solidFill>
                <a:latin typeface="Arial" charset="0"/>
              </a:defRPr>
            </a:lvl5pPr>
            <a:lvl6pPr marL="2422566" indent="-220233" defTabSz="952815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94D2"/>
              </a:buClr>
              <a:buFont typeface="Wingdings" pitchFamily="2" charset="2"/>
              <a:buChar char="§"/>
              <a:defRPr sz="1200">
                <a:solidFill>
                  <a:schemeClr val="tx2"/>
                </a:solidFill>
                <a:latin typeface="Arial" charset="0"/>
              </a:defRPr>
            </a:lvl6pPr>
            <a:lvl7pPr marL="2863032" indent="-220233" defTabSz="952815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94D2"/>
              </a:buClr>
              <a:buFont typeface="Wingdings" pitchFamily="2" charset="2"/>
              <a:buChar char="§"/>
              <a:defRPr sz="1200">
                <a:solidFill>
                  <a:schemeClr val="tx2"/>
                </a:solidFill>
                <a:latin typeface="Arial" charset="0"/>
              </a:defRPr>
            </a:lvl7pPr>
            <a:lvl8pPr marL="3303499" indent="-220233" defTabSz="952815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94D2"/>
              </a:buClr>
              <a:buFont typeface="Wingdings" pitchFamily="2" charset="2"/>
              <a:buChar char="§"/>
              <a:defRPr sz="1200">
                <a:solidFill>
                  <a:schemeClr val="tx2"/>
                </a:solidFill>
                <a:latin typeface="Arial" charset="0"/>
              </a:defRPr>
            </a:lvl8pPr>
            <a:lvl9pPr marL="3743965" indent="-220233" defTabSz="952815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94D2"/>
              </a:buClr>
              <a:buFont typeface="Wingdings" pitchFamily="2" charset="2"/>
              <a:buChar char="§"/>
              <a:defRPr sz="12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en-US" sz="1300" dirty="0" smtClean="0">
                <a:solidFill>
                  <a:schemeClr val="tx1"/>
                </a:solidFill>
              </a:rPr>
              <a:t> </a:t>
            </a:r>
            <a:endParaRPr lang="en-US" sz="1300" dirty="0">
              <a:solidFill>
                <a:schemeClr val="tx1"/>
              </a:solidFill>
            </a:endParaRPr>
          </a:p>
        </p:txBody>
      </p:sp>
      <p:sp>
        <p:nvSpPr>
          <p:cNvPr id="10445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52815">
              <a:defRPr sz="1200">
                <a:solidFill>
                  <a:schemeClr val="tx2"/>
                </a:solidFill>
                <a:latin typeface="Arial" charset="0"/>
              </a:defRPr>
            </a:lvl1pPr>
            <a:lvl2pPr marL="715758" indent="-275292" defTabSz="952815">
              <a:defRPr sz="1200">
                <a:solidFill>
                  <a:schemeClr val="tx2"/>
                </a:solidFill>
                <a:latin typeface="Arial" charset="0"/>
              </a:defRPr>
            </a:lvl2pPr>
            <a:lvl3pPr marL="1101166" indent="-220233" defTabSz="952815">
              <a:defRPr sz="1200">
                <a:solidFill>
                  <a:schemeClr val="tx2"/>
                </a:solidFill>
                <a:latin typeface="Arial" charset="0"/>
              </a:defRPr>
            </a:lvl3pPr>
            <a:lvl4pPr marL="1541633" indent="-220233" defTabSz="952815">
              <a:defRPr sz="1200">
                <a:solidFill>
                  <a:schemeClr val="tx2"/>
                </a:solidFill>
                <a:latin typeface="Arial" charset="0"/>
              </a:defRPr>
            </a:lvl4pPr>
            <a:lvl5pPr marL="1982099" indent="-220233" defTabSz="952815">
              <a:defRPr sz="1200">
                <a:solidFill>
                  <a:schemeClr val="tx2"/>
                </a:solidFill>
                <a:latin typeface="Arial" charset="0"/>
              </a:defRPr>
            </a:lvl5pPr>
            <a:lvl6pPr marL="2422566" indent="-220233" defTabSz="952815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94D2"/>
              </a:buClr>
              <a:buFont typeface="Wingdings" pitchFamily="2" charset="2"/>
              <a:buChar char="§"/>
              <a:defRPr sz="1200">
                <a:solidFill>
                  <a:schemeClr val="tx2"/>
                </a:solidFill>
                <a:latin typeface="Arial" charset="0"/>
              </a:defRPr>
            </a:lvl6pPr>
            <a:lvl7pPr marL="2863032" indent="-220233" defTabSz="952815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94D2"/>
              </a:buClr>
              <a:buFont typeface="Wingdings" pitchFamily="2" charset="2"/>
              <a:buChar char="§"/>
              <a:defRPr sz="1200">
                <a:solidFill>
                  <a:schemeClr val="tx2"/>
                </a:solidFill>
                <a:latin typeface="Arial" charset="0"/>
              </a:defRPr>
            </a:lvl7pPr>
            <a:lvl8pPr marL="3303499" indent="-220233" defTabSz="952815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94D2"/>
              </a:buClr>
              <a:buFont typeface="Wingdings" pitchFamily="2" charset="2"/>
              <a:buChar char="§"/>
              <a:defRPr sz="1200">
                <a:solidFill>
                  <a:schemeClr val="tx2"/>
                </a:solidFill>
                <a:latin typeface="Arial" charset="0"/>
              </a:defRPr>
            </a:lvl8pPr>
            <a:lvl9pPr marL="3743965" indent="-220233" defTabSz="952815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94D2"/>
              </a:buClr>
              <a:buFont typeface="Wingdings" pitchFamily="2" charset="2"/>
              <a:buChar char="§"/>
              <a:defRPr sz="1200">
                <a:solidFill>
                  <a:schemeClr val="tx2"/>
                </a:solidFill>
                <a:latin typeface="Arial" charset="0"/>
              </a:defRPr>
            </a:lvl9pPr>
          </a:lstStyle>
          <a:p>
            <a:fld id="{19CAD37A-35B1-40F1-8E07-D6FB5CFF0A90}" type="slidenum">
              <a:rPr lang="en-US" sz="1300" smtClean="0">
                <a:solidFill>
                  <a:schemeClr val="tx1"/>
                </a:solidFill>
              </a:rPr>
              <a:t>1</a:t>
            </a:fld>
            <a:endParaRPr lang="en-US" sz="1300" dirty="0">
              <a:solidFill>
                <a:schemeClr val="tx1"/>
              </a:solidFill>
            </a:endParaRPr>
          </a:p>
        </p:txBody>
      </p:sp>
      <p:sp>
        <p:nvSpPr>
          <p:cNvPr id="1044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445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>
            <a:lvl1pPr defTabSz="952691">
              <a:defRPr sz="1100">
                <a:solidFill>
                  <a:schemeClr val="tx2"/>
                </a:solidFill>
                <a:latin typeface="Arial" charset="0"/>
              </a:defRPr>
            </a:lvl1pPr>
            <a:lvl2pPr marL="715666" indent="-275257" defTabSz="952691">
              <a:defRPr sz="1100">
                <a:solidFill>
                  <a:schemeClr val="tx2"/>
                </a:solidFill>
                <a:latin typeface="Arial" charset="0"/>
              </a:defRPr>
            </a:lvl2pPr>
            <a:lvl3pPr marL="1101022" indent="-220204" defTabSz="952691">
              <a:defRPr sz="1100">
                <a:solidFill>
                  <a:schemeClr val="tx2"/>
                </a:solidFill>
                <a:latin typeface="Arial" charset="0"/>
              </a:defRPr>
            </a:lvl3pPr>
            <a:lvl4pPr marL="1541432" indent="-220204" defTabSz="952691">
              <a:defRPr sz="1100">
                <a:solidFill>
                  <a:schemeClr val="tx2"/>
                </a:solidFill>
                <a:latin typeface="Arial" charset="0"/>
              </a:defRPr>
            </a:lvl4pPr>
            <a:lvl5pPr marL="1981841" indent="-220204" defTabSz="952691">
              <a:defRPr sz="1100">
                <a:solidFill>
                  <a:schemeClr val="tx2"/>
                </a:solidFill>
                <a:latin typeface="Arial" charset="0"/>
              </a:defRPr>
            </a:lvl5pPr>
            <a:lvl6pPr marL="2422249" indent="-220204" defTabSz="952691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94D2"/>
              </a:buClr>
              <a:buFont typeface="Wingdings" pitchFamily="2" charset="2"/>
              <a:buChar char="§"/>
              <a:defRPr sz="1100">
                <a:solidFill>
                  <a:schemeClr val="tx2"/>
                </a:solidFill>
                <a:latin typeface="Arial" charset="0"/>
              </a:defRPr>
            </a:lvl6pPr>
            <a:lvl7pPr marL="2862658" indent="-220204" defTabSz="952691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94D2"/>
              </a:buClr>
              <a:buFont typeface="Wingdings" pitchFamily="2" charset="2"/>
              <a:buChar char="§"/>
              <a:defRPr sz="1100">
                <a:solidFill>
                  <a:schemeClr val="tx2"/>
                </a:solidFill>
                <a:latin typeface="Arial" charset="0"/>
              </a:defRPr>
            </a:lvl7pPr>
            <a:lvl8pPr marL="3303067" indent="-220204" defTabSz="952691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94D2"/>
              </a:buClr>
              <a:buFont typeface="Wingdings" pitchFamily="2" charset="2"/>
              <a:buChar char="§"/>
              <a:defRPr sz="1100">
                <a:solidFill>
                  <a:schemeClr val="tx2"/>
                </a:solidFill>
                <a:latin typeface="Arial" charset="0"/>
              </a:defRPr>
            </a:lvl8pPr>
            <a:lvl9pPr marL="3743477" indent="-220204" defTabSz="952691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94D2"/>
              </a:buClr>
              <a:buFont typeface="Wingdings" pitchFamily="2" charset="2"/>
              <a:buChar char="§"/>
              <a:defRPr sz="11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en-US" sz="1300" dirty="0">
                <a:solidFill>
                  <a:prstClr val="black"/>
                </a:solidFill>
              </a:rPr>
              <a:t>Ericsson NWADSL at EclipseCon Europe 2014 </a:t>
            </a:r>
          </a:p>
        </p:txBody>
      </p:sp>
      <p:sp>
        <p:nvSpPr>
          <p:cNvPr id="104451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>
            <a:lvl1pPr defTabSz="952691">
              <a:defRPr sz="1100">
                <a:solidFill>
                  <a:schemeClr val="tx2"/>
                </a:solidFill>
                <a:latin typeface="Arial" charset="0"/>
              </a:defRPr>
            </a:lvl1pPr>
            <a:lvl2pPr marL="715666" indent="-275257" defTabSz="952691">
              <a:defRPr sz="1100">
                <a:solidFill>
                  <a:schemeClr val="tx2"/>
                </a:solidFill>
                <a:latin typeface="Arial" charset="0"/>
              </a:defRPr>
            </a:lvl2pPr>
            <a:lvl3pPr marL="1101022" indent="-220204" defTabSz="952691">
              <a:defRPr sz="1100">
                <a:solidFill>
                  <a:schemeClr val="tx2"/>
                </a:solidFill>
                <a:latin typeface="Arial" charset="0"/>
              </a:defRPr>
            </a:lvl3pPr>
            <a:lvl4pPr marL="1541432" indent="-220204" defTabSz="952691">
              <a:defRPr sz="1100">
                <a:solidFill>
                  <a:schemeClr val="tx2"/>
                </a:solidFill>
                <a:latin typeface="Arial" charset="0"/>
              </a:defRPr>
            </a:lvl4pPr>
            <a:lvl5pPr marL="1981841" indent="-220204" defTabSz="952691">
              <a:defRPr sz="1100">
                <a:solidFill>
                  <a:schemeClr val="tx2"/>
                </a:solidFill>
                <a:latin typeface="Arial" charset="0"/>
              </a:defRPr>
            </a:lvl5pPr>
            <a:lvl6pPr marL="2422249" indent="-220204" defTabSz="952691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94D2"/>
              </a:buClr>
              <a:buFont typeface="Wingdings" pitchFamily="2" charset="2"/>
              <a:buChar char="§"/>
              <a:defRPr sz="1100">
                <a:solidFill>
                  <a:schemeClr val="tx2"/>
                </a:solidFill>
                <a:latin typeface="Arial" charset="0"/>
              </a:defRPr>
            </a:lvl6pPr>
            <a:lvl7pPr marL="2862658" indent="-220204" defTabSz="952691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94D2"/>
              </a:buClr>
              <a:buFont typeface="Wingdings" pitchFamily="2" charset="2"/>
              <a:buChar char="§"/>
              <a:defRPr sz="1100">
                <a:solidFill>
                  <a:schemeClr val="tx2"/>
                </a:solidFill>
                <a:latin typeface="Arial" charset="0"/>
              </a:defRPr>
            </a:lvl7pPr>
            <a:lvl8pPr marL="3303067" indent="-220204" defTabSz="952691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94D2"/>
              </a:buClr>
              <a:buFont typeface="Wingdings" pitchFamily="2" charset="2"/>
              <a:buChar char="§"/>
              <a:defRPr sz="1100">
                <a:solidFill>
                  <a:schemeClr val="tx2"/>
                </a:solidFill>
                <a:latin typeface="Arial" charset="0"/>
              </a:defRPr>
            </a:lvl8pPr>
            <a:lvl9pPr marL="3743477" indent="-220204" defTabSz="952691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94D2"/>
              </a:buClr>
              <a:buFont typeface="Wingdings" pitchFamily="2" charset="2"/>
              <a:buChar char="§"/>
              <a:defRPr sz="11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en-US" sz="1300">
                <a:solidFill>
                  <a:prstClr val="black"/>
                </a:solidFill>
              </a:rPr>
              <a:t>2014-10-29 </a:t>
            </a:r>
          </a:p>
        </p:txBody>
      </p:sp>
      <p:sp>
        <p:nvSpPr>
          <p:cNvPr id="104452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defTabSz="952691">
              <a:defRPr sz="1100">
                <a:solidFill>
                  <a:schemeClr val="tx2"/>
                </a:solidFill>
                <a:latin typeface="Arial" charset="0"/>
              </a:defRPr>
            </a:lvl1pPr>
            <a:lvl2pPr marL="715666" indent="-275257" defTabSz="952691">
              <a:defRPr sz="1100">
                <a:solidFill>
                  <a:schemeClr val="tx2"/>
                </a:solidFill>
                <a:latin typeface="Arial" charset="0"/>
              </a:defRPr>
            </a:lvl2pPr>
            <a:lvl3pPr marL="1101022" indent="-220204" defTabSz="952691">
              <a:defRPr sz="1100">
                <a:solidFill>
                  <a:schemeClr val="tx2"/>
                </a:solidFill>
                <a:latin typeface="Arial" charset="0"/>
              </a:defRPr>
            </a:lvl3pPr>
            <a:lvl4pPr marL="1541432" indent="-220204" defTabSz="952691">
              <a:defRPr sz="1100">
                <a:solidFill>
                  <a:schemeClr val="tx2"/>
                </a:solidFill>
                <a:latin typeface="Arial" charset="0"/>
              </a:defRPr>
            </a:lvl4pPr>
            <a:lvl5pPr marL="1981841" indent="-220204" defTabSz="952691">
              <a:defRPr sz="1100">
                <a:solidFill>
                  <a:schemeClr val="tx2"/>
                </a:solidFill>
                <a:latin typeface="Arial" charset="0"/>
              </a:defRPr>
            </a:lvl5pPr>
            <a:lvl6pPr marL="2422249" indent="-220204" defTabSz="952691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94D2"/>
              </a:buClr>
              <a:buFont typeface="Wingdings" pitchFamily="2" charset="2"/>
              <a:buChar char="§"/>
              <a:defRPr sz="1100">
                <a:solidFill>
                  <a:schemeClr val="tx2"/>
                </a:solidFill>
                <a:latin typeface="Arial" charset="0"/>
              </a:defRPr>
            </a:lvl6pPr>
            <a:lvl7pPr marL="2862658" indent="-220204" defTabSz="952691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94D2"/>
              </a:buClr>
              <a:buFont typeface="Wingdings" pitchFamily="2" charset="2"/>
              <a:buChar char="§"/>
              <a:defRPr sz="1100">
                <a:solidFill>
                  <a:schemeClr val="tx2"/>
                </a:solidFill>
                <a:latin typeface="Arial" charset="0"/>
              </a:defRPr>
            </a:lvl7pPr>
            <a:lvl8pPr marL="3303067" indent="-220204" defTabSz="952691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94D2"/>
              </a:buClr>
              <a:buFont typeface="Wingdings" pitchFamily="2" charset="2"/>
              <a:buChar char="§"/>
              <a:defRPr sz="1100">
                <a:solidFill>
                  <a:schemeClr val="tx2"/>
                </a:solidFill>
                <a:latin typeface="Arial" charset="0"/>
              </a:defRPr>
            </a:lvl8pPr>
            <a:lvl9pPr marL="3743477" indent="-220204" defTabSz="952691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94D2"/>
              </a:buClr>
              <a:buFont typeface="Wingdings" pitchFamily="2" charset="2"/>
              <a:buChar char="§"/>
              <a:defRPr sz="11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en-US" sz="1300">
                <a:solidFill>
                  <a:prstClr val="black"/>
                </a:solidFill>
              </a:rPr>
              <a:t>© Ericsson AB 2014 </a:t>
            </a:r>
          </a:p>
        </p:txBody>
      </p:sp>
      <p:sp>
        <p:nvSpPr>
          <p:cNvPr id="10445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52691">
              <a:defRPr sz="1100">
                <a:solidFill>
                  <a:schemeClr val="tx2"/>
                </a:solidFill>
                <a:latin typeface="Arial" charset="0"/>
              </a:defRPr>
            </a:lvl1pPr>
            <a:lvl2pPr marL="715666" indent="-275257" defTabSz="952691">
              <a:defRPr sz="1100">
                <a:solidFill>
                  <a:schemeClr val="tx2"/>
                </a:solidFill>
                <a:latin typeface="Arial" charset="0"/>
              </a:defRPr>
            </a:lvl2pPr>
            <a:lvl3pPr marL="1101022" indent="-220204" defTabSz="952691">
              <a:defRPr sz="1100">
                <a:solidFill>
                  <a:schemeClr val="tx2"/>
                </a:solidFill>
                <a:latin typeface="Arial" charset="0"/>
              </a:defRPr>
            </a:lvl3pPr>
            <a:lvl4pPr marL="1541432" indent="-220204" defTabSz="952691">
              <a:defRPr sz="1100">
                <a:solidFill>
                  <a:schemeClr val="tx2"/>
                </a:solidFill>
                <a:latin typeface="Arial" charset="0"/>
              </a:defRPr>
            </a:lvl4pPr>
            <a:lvl5pPr marL="1981841" indent="-220204" defTabSz="952691">
              <a:defRPr sz="1100">
                <a:solidFill>
                  <a:schemeClr val="tx2"/>
                </a:solidFill>
                <a:latin typeface="Arial" charset="0"/>
              </a:defRPr>
            </a:lvl5pPr>
            <a:lvl6pPr marL="2422249" indent="-220204" defTabSz="952691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94D2"/>
              </a:buClr>
              <a:buFont typeface="Wingdings" pitchFamily="2" charset="2"/>
              <a:buChar char="§"/>
              <a:defRPr sz="1100">
                <a:solidFill>
                  <a:schemeClr val="tx2"/>
                </a:solidFill>
                <a:latin typeface="Arial" charset="0"/>
              </a:defRPr>
            </a:lvl6pPr>
            <a:lvl7pPr marL="2862658" indent="-220204" defTabSz="952691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94D2"/>
              </a:buClr>
              <a:buFont typeface="Wingdings" pitchFamily="2" charset="2"/>
              <a:buChar char="§"/>
              <a:defRPr sz="1100">
                <a:solidFill>
                  <a:schemeClr val="tx2"/>
                </a:solidFill>
                <a:latin typeface="Arial" charset="0"/>
              </a:defRPr>
            </a:lvl7pPr>
            <a:lvl8pPr marL="3303067" indent="-220204" defTabSz="952691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94D2"/>
              </a:buClr>
              <a:buFont typeface="Wingdings" pitchFamily="2" charset="2"/>
              <a:buChar char="§"/>
              <a:defRPr sz="1100">
                <a:solidFill>
                  <a:schemeClr val="tx2"/>
                </a:solidFill>
                <a:latin typeface="Arial" charset="0"/>
              </a:defRPr>
            </a:lvl8pPr>
            <a:lvl9pPr marL="3743477" indent="-220204" defTabSz="952691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94D2"/>
              </a:buClr>
              <a:buFont typeface="Wingdings" pitchFamily="2" charset="2"/>
              <a:buChar char="§"/>
              <a:defRPr sz="1100">
                <a:solidFill>
                  <a:schemeClr val="tx2"/>
                </a:solidFill>
                <a:latin typeface="Arial" charset="0"/>
              </a:defRPr>
            </a:lvl9pPr>
          </a:lstStyle>
          <a:p>
            <a:fld id="{7CEE2028-1A46-4377-A449-0503CAFB9DE0}" type="slidenum">
              <a:rPr lang="en-US" sz="1300">
                <a:solidFill>
                  <a:prstClr val="black"/>
                </a:solidFill>
              </a:rPr>
              <a:t>2</a:t>
            </a:fld>
            <a:endParaRPr lang="en-US" sz="1300">
              <a:solidFill>
                <a:prstClr val="black"/>
              </a:solidFill>
            </a:endParaRPr>
          </a:p>
        </p:txBody>
      </p:sp>
      <p:sp>
        <p:nvSpPr>
          <p:cNvPr id="1044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445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>
            <a:lvl1pPr defTabSz="952691">
              <a:defRPr sz="1100">
                <a:solidFill>
                  <a:schemeClr val="tx2"/>
                </a:solidFill>
                <a:latin typeface="Arial" charset="0"/>
              </a:defRPr>
            </a:lvl1pPr>
            <a:lvl2pPr marL="715666" indent="-275257" defTabSz="952691">
              <a:defRPr sz="1100">
                <a:solidFill>
                  <a:schemeClr val="tx2"/>
                </a:solidFill>
                <a:latin typeface="Arial" charset="0"/>
              </a:defRPr>
            </a:lvl2pPr>
            <a:lvl3pPr marL="1101022" indent="-220204" defTabSz="952691">
              <a:defRPr sz="1100">
                <a:solidFill>
                  <a:schemeClr val="tx2"/>
                </a:solidFill>
                <a:latin typeface="Arial" charset="0"/>
              </a:defRPr>
            </a:lvl3pPr>
            <a:lvl4pPr marL="1541432" indent="-220204" defTabSz="952691">
              <a:defRPr sz="1100">
                <a:solidFill>
                  <a:schemeClr val="tx2"/>
                </a:solidFill>
                <a:latin typeface="Arial" charset="0"/>
              </a:defRPr>
            </a:lvl4pPr>
            <a:lvl5pPr marL="1981841" indent="-220204" defTabSz="952691">
              <a:defRPr sz="1100">
                <a:solidFill>
                  <a:schemeClr val="tx2"/>
                </a:solidFill>
                <a:latin typeface="Arial" charset="0"/>
              </a:defRPr>
            </a:lvl5pPr>
            <a:lvl6pPr marL="2422249" indent="-220204" defTabSz="952691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94D2"/>
              </a:buClr>
              <a:buFont typeface="Wingdings" pitchFamily="2" charset="2"/>
              <a:buChar char="§"/>
              <a:defRPr sz="1100">
                <a:solidFill>
                  <a:schemeClr val="tx2"/>
                </a:solidFill>
                <a:latin typeface="Arial" charset="0"/>
              </a:defRPr>
            </a:lvl6pPr>
            <a:lvl7pPr marL="2862658" indent="-220204" defTabSz="952691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94D2"/>
              </a:buClr>
              <a:buFont typeface="Wingdings" pitchFamily="2" charset="2"/>
              <a:buChar char="§"/>
              <a:defRPr sz="1100">
                <a:solidFill>
                  <a:schemeClr val="tx2"/>
                </a:solidFill>
                <a:latin typeface="Arial" charset="0"/>
              </a:defRPr>
            </a:lvl7pPr>
            <a:lvl8pPr marL="3303067" indent="-220204" defTabSz="952691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94D2"/>
              </a:buClr>
              <a:buFont typeface="Wingdings" pitchFamily="2" charset="2"/>
              <a:buChar char="§"/>
              <a:defRPr sz="1100">
                <a:solidFill>
                  <a:schemeClr val="tx2"/>
                </a:solidFill>
                <a:latin typeface="Arial" charset="0"/>
              </a:defRPr>
            </a:lvl8pPr>
            <a:lvl9pPr marL="3743477" indent="-220204" defTabSz="952691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94D2"/>
              </a:buClr>
              <a:buFont typeface="Wingdings" pitchFamily="2" charset="2"/>
              <a:buChar char="§"/>
              <a:defRPr sz="11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en-US" sz="1300" dirty="0">
                <a:solidFill>
                  <a:prstClr val="black"/>
                </a:solidFill>
              </a:rPr>
              <a:t>Ericsson NWADSL at EclipseCon Europe 2014 </a:t>
            </a:r>
          </a:p>
        </p:txBody>
      </p:sp>
      <p:sp>
        <p:nvSpPr>
          <p:cNvPr id="104451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>
            <a:lvl1pPr defTabSz="952691">
              <a:defRPr sz="1100">
                <a:solidFill>
                  <a:schemeClr val="tx2"/>
                </a:solidFill>
                <a:latin typeface="Arial" charset="0"/>
              </a:defRPr>
            </a:lvl1pPr>
            <a:lvl2pPr marL="715666" indent="-275257" defTabSz="952691">
              <a:defRPr sz="1100">
                <a:solidFill>
                  <a:schemeClr val="tx2"/>
                </a:solidFill>
                <a:latin typeface="Arial" charset="0"/>
              </a:defRPr>
            </a:lvl2pPr>
            <a:lvl3pPr marL="1101022" indent="-220204" defTabSz="952691">
              <a:defRPr sz="1100">
                <a:solidFill>
                  <a:schemeClr val="tx2"/>
                </a:solidFill>
                <a:latin typeface="Arial" charset="0"/>
              </a:defRPr>
            </a:lvl3pPr>
            <a:lvl4pPr marL="1541432" indent="-220204" defTabSz="952691">
              <a:defRPr sz="1100">
                <a:solidFill>
                  <a:schemeClr val="tx2"/>
                </a:solidFill>
                <a:latin typeface="Arial" charset="0"/>
              </a:defRPr>
            </a:lvl4pPr>
            <a:lvl5pPr marL="1981841" indent="-220204" defTabSz="952691">
              <a:defRPr sz="1100">
                <a:solidFill>
                  <a:schemeClr val="tx2"/>
                </a:solidFill>
                <a:latin typeface="Arial" charset="0"/>
              </a:defRPr>
            </a:lvl5pPr>
            <a:lvl6pPr marL="2422249" indent="-220204" defTabSz="952691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94D2"/>
              </a:buClr>
              <a:buFont typeface="Wingdings" pitchFamily="2" charset="2"/>
              <a:buChar char="§"/>
              <a:defRPr sz="1100">
                <a:solidFill>
                  <a:schemeClr val="tx2"/>
                </a:solidFill>
                <a:latin typeface="Arial" charset="0"/>
              </a:defRPr>
            </a:lvl6pPr>
            <a:lvl7pPr marL="2862658" indent="-220204" defTabSz="952691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94D2"/>
              </a:buClr>
              <a:buFont typeface="Wingdings" pitchFamily="2" charset="2"/>
              <a:buChar char="§"/>
              <a:defRPr sz="1100">
                <a:solidFill>
                  <a:schemeClr val="tx2"/>
                </a:solidFill>
                <a:latin typeface="Arial" charset="0"/>
              </a:defRPr>
            </a:lvl7pPr>
            <a:lvl8pPr marL="3303067" indent="-220204" defTabSz="952691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94D2"/>
              </a:buClr>
              <a:buFont typeface="Wingdings" pitchFamily="2" charset="2"/>
              <a:buChar char="§"/>
              <a:defRPr sz="1100">
                <a:solidFill>
                  <a:schemeClr val="tx2"/>
                </a:solidFill>
                <a:latin typeface="Arial" charset="0"/>
              </a:defRPr>
            </a:lvl8pPr>
            <a:lvl9pPr marL="3743477" indent="-220204" defTabSz="952691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94D2"/>
              </a:buClr>
              <a:buFont typeface="Wingdings" pitchFamily="2" charset="2"/>
              <a:buChar char="§"/>
              <a:defRPr sz="11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en-US" sz="1300">
                <a:solidFill>
                  <a:prstClr val="black"/>
                </a:solidFill>
              </a:rPr>
              <a:t>2014-10-29 </a:t>
            </a:r>
          </a:p>
        </p:txBody>
      </p:sp>
      <p:sp>
        <p:nvSpPr>
          <p:cNvPr id="104452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defTabSz="952691">
              <a:defRPr sz="1100">
                <a:solidFill>
                  <a:schemeClr val="tx2"/>
                </a:solidFill>
                <a:latin typeface="Arial" charset="0"/>
              </a:defRPr>
            </a:lvl1pPr>
            <a:lvl2pPr marL="715666" indent="-275257" defTabSz="952691">
              <a:defRPr sz="1100">
                <a:solidFill>
                  <a:schemeClr val="tx2"/>
                </a:solidFill>
                <a:latin typeface="Arial" charset="0"/>
              </a:defRPr>
            </a:lvl2pPr>
            <a:lvl3pPr marL="1101022" indent="-220204" defTabSz="952691">
              <a:defRPr sz="1100">
                <a:solidFill>
                  <a:schemeClr val="tx2"/>
                </a:solidFill>
                <a:latin typeface="Arial" charset="0"/>
              </a:defRPr>
            </a:lvl3pPr>
            <a:lvl4pPr marL="1541432" indent="-220204" defTabSz="952691">
              <a:defRPr sz="1100">
                <a:solidFill>
                  <a:schemeClr val="tx2"/>
                </a:solidFill>
                <a:latin typeface="Arial" charset="0"/>
              </a:defRPr>
            </a:lvl4pPr>
            <a:lvl5pPr marL="1981841" indent="-220204" defTabSz="952691">
              <a:defRPr sz="1100">
                <a:solidFill>
                  <a:schemeClr val="tx2"/>
                </a:solidFill>
                <a:latin typeface="Arial" charset="0"/>
              </a:defRPr>
            </a:lvl5pPr>
            <a:lvl6pPr marL="2422249" indent="-220204" defTabSz="952691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94D2"/>
              </a:buClr>
              <a:buFont typeface="Wingdings" pitchFamily="2" charset="2"/>
              <a:buChar char="§"/>
              <a:defRPr sz="1100">
                <a:solidFill>
                  <a:schemeClr val="tx2"/>
                </a:solidFill>
                <a:latin typeface="Arial" charset="0"/>
              </a:defRPr>
            </a:lvl6pPr>
            <a:lvl7pPr marL="2862658" indent="-220204" defTabSz="952691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94D2"/>
              </a:buClr>
              <a:buFont typeface="Wingdings" pitchFamily="2" charset="2"/>
              <a:buChar char="§"/>
              <a:defRPr sz="1100">
                <a:solidFill>
                  <a:schemeClr val="tx2"/>
                </a:solidFill>
                <a:latin typeface="Arial" charset="0"/>
              </a:defRPr>
            </a:lvl7pPr>
            <a:lvl8pPr marL="3303067" indent="-220204" defTabSz="952691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94D2"/>
              </a:buClr>
              <a:buFont typeface="Wingdings" pitchFamily="2" charset="2"/>
              <a:buChar char="§"/>
              <a:defRPr sz="1100">
                <a:solidFill>
                  <a:schemeClr val="tx2"/>
                </a:solidFill>
                <a:latin typeface="Arial" charset="0"/>
              </a:defRPr>
            </a:lvl8pPr>
            <a:lvl9pPr marL="3743477" indent="-220204" defTabSz="952691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94D2"/>
              </a:buClr>
              <a:buFont typeface="Wingdings" pitchFamily="2" charset="2"/>
              <a:buChar char="§"/>
              <a:defRPr sz="11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en-US" sz="1300">
                <a:solidFill>
                  <a:prstClr val="black"/>
                </a:solidFill>
              </a:rPr>
              <a:t>© Ericsson AB 2014 </a:t>
            </a:r>
          </a:p>
        </p:txBody>
      </p:sp>
      <p:sp>
        <p:nvSpPr>
          <p:cNvPr id="10445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52691">
              <a:defRPr sz="1100">
                <a:solidFill>
                  <a:schemeClr val="tx2"/>
                </a:solidFill>
                <a:latin typeface="Arial" charset="0"/>
              </a:defRPr>
            </a:lvl1pPr>
            <a:lvl2pPr marL="715666" indent="-275257" defTabSz="952691">
              <a:defRPr sz="1100">
                <a:solidFill>
                  <a:schemeClr val="tx2"/>
                </a:solidFill>
                <a:latin typeface="Arial" charset="0"/>
              </a:defRPr>
            </a:lvl2pPr>
            <a:lvl3pPr marL="1101022" indent="-220204" defTabSz="952691">
              <a:defRPr sz="1100">
                <a:solidFill>
                  <a:schemeClr val="tx2"/>
                </a:solidFill>
                <a:latin typeface="Arial" charset="0"/>
              </a:defRPr>
            </a:lvl3pPr>
            <a:lvl4pPr marL="1541432" indent="-220204" defTabSz="952691">
              <a:defRPr sz="1100">
                <a:solidFill>
                  <a:schemeClr val="tx2"/>
                </a:solidFill>
                <a:latin typeface="Arial" charset="0"/>
              </a:defRPr>
            </a:lvl4pPr>
            <a:lvl5pPr marL="1981841" indent="-220204" defTabSz="952691">
              <a:defRPr sz="1100">
                <a:solidFill>
                  <a:schemeClr val="tx2"/>
                </a:solidFill>
                <a:latin typeface="Arial" charset="0"/>
              </a:defRPr>
            </a:lvl5pPr>
            <a:lvl6pPr marL="2422249" indent="-220204" defTabSz="952691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94D2"/>
              </a:buClr>
              <a:buFont typeface="Wingdings" pitchFamily="2" charset="2"/>
              <a:buChar char="§"/>
              <a:defRPr sz="1100">
                <a:solidFill>
                  <a:schemeClr val="tx2"/>
                </a:solidFill>
                <a:latin typeface="Arial" charset="0"/>
              </a:defRPr>
            </a:lvl6pPr>
            <a:lvl7pPr marL="2862658" indent="-220204" defTabSz="952691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94D2"/>
              </a:buClr>
              <a:buFont typeface="Wingdings" pitchFamily="2" charset="2"/>
              <a:buChar char="§"/>
              <a:defRPr sz="1100">
                <a:solidFill>
                  <a:schemeClr val="tx2"/>
                </a:solidFill>
                <a:latin typeface="Arial" charset="0"/>
              </a:defRPr>
            </a:lvl7pPr>
            <a:lvl8pPr marL="3303067" indent="-220204" defTabSz="952691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94D2"/>
              </a:buClr>
              <a:buFont typeface="Wingdings" pitchFamily="2" charset="2"/>
              <a:buChar char="§"/>
              <a:defRPr sz="1100">
                <a:solidFill>
                  <a:schemeClr val="tx2"/>
                </a:solidFill>
                <a:latin typeface="Arial" charset="0"/>
              </a:defRPr>
            </a:lvl8pPr>
            <a:lvl9pPr marL="3743477" indent="-220204" defTabSz="952691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94D2"/>
              </a:buClr>
              <a:buFont typeface="Wingdings" pitchFamily="2" charset="2"/>
              <a:buChar char="§"/>
              <a:defRPr sz="1100">
                <a:solidFill>
                  <a:schemeClr val="tx2"/>
                </a:solidFill>
                <a:latin typeface="Arial" charset="0"/>
              </a:defRPr>
            </a:lvl9pPr>
          </a:lstStyle>
          <a:p>
            <a:fld id="{7CEE2028-1A46-4377-A449-0503CAFB9DE0}" type="slidenum">
              <a:rPr lang="en-US" sz="1300">
                <a:solidFill>
                  <a:prstClr val="black"/>
                </a:solidFill>
              </a:rPr>
              <a:t>3</a:t>
            </a:fld>
            <a:endParaRPr lang="en-US" sz="1300">
              <a:solidFill>
                <a:prstClr val="black"/>
              </a:solidFill>
            </a:endParaRPr>
          </a:p>
        </p:txBody>
      </p:sp>
      <p:sp>
        <p:nvSpPr>
          <p:cNvPr id="1044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445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>
            <a:lvl1pPr defTabSz="952691">
              <a:defRPr sz="1100">
                <a:solidFill>
                  <a:schemeClr val="tx2"/>
                </a:solidFill>
                <a:latin typeface="Arial" charset="0"/>
              </a:defRPr>
            </a:lvl1pPr>
            <a:lvl2pPr marL="715666" indent="-275257" defTabSz="952691">
              <a:defRPr sz="1100">
                <a:solidFill>
                  <a:schemeClr val="tx2"/>
                </a:solidFill>
                <a:latin typeface="Arial" charset="0"/>
              </a:defRPr>
            </a:lvl2pPr>
            <a:lvl3pPr marL="1101022" indent="-220204" defTabSz="952691">
              <a:defRPr sz="1100">
                <a:solidFill>
                  <a:schemeClr val="tx2"/>
                </a:solidFill>
                <a:latin typeface="Arial" charset="0"/>
              </a:defRPr>
            </a:lvl3pPr>
            <a:lvl4pPr marL="1541432" indent="-220204" defTabSz="952691">
              <a:defRPr sz="1100">
                <a:solidFill>
                  <a:schemeClr val="tx2"/>
                </a:solidFill>
                <a:latin typeface="Arial" charset="0"/>
              </a:defRPr>
            </a:lvl4pPr>
            <a:lvl5pPr marL="1981841" indent="-220204" defTabSz="952691">
              <a:defRPr sz="1100">
                <a:solidFill>
                  <a:schemeClr val="tx2"/>
                </a:solidFill>
                <a:latin typeface="Arial" charset="0"/>
              </a:defRPr>
            </a:lvl5pPr>
            <a:lvl6pPr marL="2422249" indent="-220204" defTabSz="952691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94D2"/>
              </a:buClr>
              <a:buFont typeface="Wingdings" pitchFamily="2" charset="2"/>
              <a:buChar char="§"/>
              <a:defRPr sz="1100">
                <a:solidFill>
                  <a:schemeClr val="tx2"/>
                </a:solidFill>
                <a:latin typeface="Arial" charset="0"/>
              </a:defRPr>
            </a:lvl6pPr>
            <a:lvl7pPr marL="2862658" indent="-220204" defTabSz="952691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94D2"/>
              </a:buClr>
              <a:buFont typeface="Wingdings" pitchFamily="2" charset="2"/>
              <a:buChar char="§"/>
              <a:defRPr sz="1100">
                <a:solidFill>
                  <a:schemeClr val="tx2"/>
                </a:solidFill>
                <a:latin typeface="Arial" charset="0"/>
              </a:defRPr>
            </a:lvl7pPr>
            <a:lvl8pPr marL="3303067" indent="-220204" defTabSz="952691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94D2"/>
              </a:buClr>
              <a:buFont typeface="Wingdings" pitchFamily="2" charset="2"/>
              <a:buChar char="§"/>
              <a:defRPr sz="1100">
                <a:solidFill>
                  <a:schemeClr val="tx2"/>
                </a:solidFill>
                <a:latin typeface="Arial" charset="0"/>
              </a:defRPr>
            </a:lvl8pPr>
            <a:lvl9pPr marL="3743477" indent="-220204" defTabSz="952691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94D2"/>
              </a:buClr>
              <a:buFont typeface="Wingdings" pitchFamily="2" charset="2"/>
              <a:buChar char="§"/>
              <a:defRPr sz="11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en-US" sz="1300" dirty="0">
                <a:solidFill>
                  <a:prstClr val="black"/>
                </a:solidFill>
              </a:rPr>
              <a:t>Ericsson NWADSL at EclipseCon Europe 2014 </a:t>
            </a:r>
          </a:p>
        </p:txBody>
      </p:sp>
      <p:sp>
        <p:nvSpPr>
          <p:cNvPr id="104451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>
            <a:lvl1pPr defTabSz="952691">
              <a:defRPr sz="1100">
                <a:solidFill>
                  <a:schemeClr val="tx2"/>
                </a:solidFill>
                <a:latin typeface="Arial" charset="0"/>
              </a:defRPr>
            </a:lvl1pPr>
            <a:lvl2pPr marL="715666" indent="-275257" defTabSz="952691">
              <a:defRPr sz="1100">
                <a:solidFill>
                  <a:schemeClr val="tx2"/>
                </a:solidFill>
                <a:latin typeface="Arial" charset="0"/>
              </a:defRPr>
            </a:lvl2pPr>
            <a:lvl3pPr marL="1101022" indent="-220204" defTabSz="952691">
              <a:defRPr sz="1100">
                <a:solidFill>
                  <a:schemeClr val="tx2"/>
                </a:solidFill>
                <a:latin typeface="Arial" charset="0"/>
              </a:defRPr>
            </a:lvl3pPr>
            <a:lvl4pPr marL="1541432" indent="-220204" defTabSz="952691">
              <a:defRPr sz="1100">
                <a:solidFill>
                  <a:schemeClr val="tx2"/>
                </a:solidFill>
                <a:latin typeface="Arial" charset="0"/>
              </a:defRPr>
            </a:lvl4pPr>
            <a:lvl5pPr marL="1981841" indent="-220204" defTabSz="952691">
              <a:defRPr sz="1100">
                <a:solidFill>
                  <a:schemeClr val="tx2"/>
                </a:solidFill>
                <a:latin typeface="Arial" charset="0"/>
              </a:defRPr>
            </a:lvl5pPr>
            <a:lvl6pPr marL="2422249" indent="-220204" defTabSz="952691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94D2"/>
              </a:buClr>
              <a:buFont typeface="Wingdings" pitchFamily="2" charset="2"/>
              <a:buChar char="§"/>
              <a:defRPr sz="1100">
                <a:solidFill>
                  <a:schemeClr val="tx2"/>
                </a:solidFill>
                <a:latin typeface="Arial" charset="0"/>
              </a:defRPr>
            </a:lvl6pPr>
            <a:lvl7pPr marL="2862658" indent="-220204" defTabSz="952691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94D2"/>
              </a:buClr>
              <a:buFont typeface="Wingdings" pitchFamily="2" charset="2"/>
              <a:buChar char="§"/>
              <a:defRPr sz="1100">
                <a:solidFill>
                  <a:schemeClr val="tx2"/>
                </a:solidFill>
                <a:latin typeface="Arial" charset="0"/>
              </a:defRPr>
            </a:lvl7pPr>
            <a:lvl8pPr marL="3303067" indent="-220204" defTabSz="952691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94D2"/>
              </a:buClr>
              <a:buFont typeface="Wingdings" pitchFamily="2" charset="2"/>
              <a:buChar char="§"/>
              <a:defRPr sz="1100">
                <a:solidFill>
                  <a:schemeClr val="tx2"/>
                </a:solidFill>
                <a:latin typeface="Arial" charset="0"/>
              </a:defRPr>
            </a:lvl8pPr>
            <a:lvl9pPr marL="3743477" indent="-220204" defTabSz="952691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94D2"/>
              </a:buClr>
              <a:buFont typeface="Wingdings" pitchFamily="2" charset="2"/>
              <a:buChar char="§"/>
              <a:defRPr sz="11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en-US" sz="1300">
                <a:solidFill>
                  <a:prstClr val="black"/>
                </a:solidFill>
              </a:rPr>
              <a:t>2014-10-29 </a:t>
            </a:r>
          </a:p>
        </p:txBody>
      </p:sp>
      <p:sp>
        <p:nvSpPr>
          <p:cNvPr id="104452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defTabSz="952691">
              <a:defRPr sz="1100">
                <a:solidFill>
                  <a:schemeClr val="tx2"/>
                </a:solidFill>
                <a:latin typeface="Arial" charset="0"/>
              </a:defRPr>
            </a:lvl1pPr>
            <a:lvl2pPr marL="715666" indent="-275257" defTabSz="952691">
              <a:defRPr sz="1100">
                <a:solidFill>
                  <a:schemeClr val="tx2"/>
                </a:solidFill>
                <a:latin typeface="Arial" charset="0"/>
              </a:defRPr>
            </a:lvl2pPr>
            <a:lvl3pPr marL="1101022" indent="-220204" defTabSz="952691">
              <a:defRPr sz="1100">
                <a:solidFill>
                  <a:schemeClr val="tx2"/>
                </a:solidFill>
                <a:latin typeface="Arial" charset="0"/>
              </a:defRPr>
            </a:lvl3pPr>
            <a:lvl4pPr marL="1541432" indent="-220204" defTabSz="952691">
              <a:defRPr sz="1100">
                <a:solidFill>
                  <a:schemeClr val="tx2"/>
                </a:solidFill>
                <a:latin typeface="Arial" charset="0"/>
              </a:defRPr>
            </a:lvl4pPr>
            <a:lvl5pPr marL="1981841" indent="-220204" defTabSz="952691">
              <a:defRPr sz="1100">
                <a:solidFill>
                  <a:schemeClr val="tx2"/>
                </a:solidFill>
                <a:latin typeface="Arial" charset="0"/>
              </a:defRPr>
            </a:lvl5pPr>
            <a:lvl6pPr marL="2422249" indent="-220204" defTabSz="952691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94D2"/>
              </a:buClr>
              <a:buFont typeface="Wingdings" pitchFamily="2" charset="2"/>
              <a:buChar char="§"/>
              <a:defRPr sz="1100">
                <a:solidFill>
                  <a:schemeClr val="tx2"/>
                </a:solidFill>
                <a:latin typeface="Arial" charset="0"/>
              </a:defRPr>
            </a:lvl6pPr>
            <a:lvl7pPr marL="2862658" indent="-220204" defTabSz="952691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94D2"/>
              </a:buClr>
              <a:buFont typeface="Wingdings" pitchFamily="2" charset="2"/>
              <a:buChar char="§"/>
              <a:defRPr sz="1100">
                <a:solidFill>
                  <a:schemeClr val="tx2"/>
                </a:solidFill>
                <a:latin typeface="Arial" charset="0"/>
              </a:defRPr>
            </a:lvl7pPr>
            <a:lvl8pPr marL="3303067" indent="-220204" defTabSz="952691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94D2"/>
              </a:buClr>
              <a:buFont typeface="Wingdings" pitchFamily="2" charset="2"/>
              <a:buChar char="§"/>
              <a:defRPr sz="1100">
                <a:solidFill>
                  <a:schemeClr val="tx2"/>
                </a:solidFill>
                <a:latin typeface="Arial" charset="0"/>
              </a:defRPr>
            </a:lvl8pPr>
            <a:lvl9pPr marL="3743477" indent="-220204" defTabSz="952691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94D2"/>
              </a:buClr>
              <a:buFont typeface="Wingdings" pitchFamily="2" charset="2"/>
              <a:buChar char="§"/>
              <a:defRPr sz="11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en-US" sz="1300">
                <a:solidFill>
                  <a:prstClr val="black"/>
                </a:solidFill>
              </a:rPr>
              <a:t>© Ericsson AB 2014 </a:t>
            </a:r>
          </a:p>
        </p:txBody>
      </p:sp>
      <p:sp>
        <p:nvSpPr>
          <p:cNvPr id="10445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52691">
              <a:defRPr sz="1100">
                <a:solidFill>
                  <a:schemeClr val="tx2"/>
                </a:solidFill>
                <a:latin typeface="Arial" charset="0"/>
              </a:defRPr>
            </a:lvl1pPr>
            <a:lvl2pPr marL="715666" indent="-275257" defTabSz="952691">
              <a:defRPr sz="1100">
                <a:solidFill>
                  <a:schemeClr val="tx2"/>
                </a:solidFill>
                <a:latin typeface="Arial" charset="0"/>
              </a:defRPr>
            </a:lvl2pPr>
            <a:lvl3pPr marL="1101022" indent="-220204" defTabSz="952691">
              <a:defRPr sz="1100">
                <a:solidFill>
                  <a:schemeClr val="tx2"/>
                </a:solidFill>
                <a:latin typeface="Arial" charset="0"/>
              </a:defRPr>
            </a:lvl3pPr>
            <a:lvl4pPr marL="1541432" indent="-220204" defTabSz="952691">
              <a:defRPr sz="1100">
                <a:solidFill>
                  <a:schemeClr val="tx2"/>
                </a:solidFill>
                <a:latin typeface="Arial" charset="0"/>
              </a:defRPr>
            </a:lvl4pPr>
            <a:lvl5pPr marL="1981841" indent="-220204" defTabSz="952691">
              <a:defRPr sz="1100">
                <a:solidFill>
                  <a:schemeClr val="tx2"/>
                </a:solidFill>
                <a:latin typeface="Arial" charset="0"/>
              </a:defRPr>
            </a:lvl5pPr>
            <a:lvl6pPr marL="2422249" indent="-220204" defTabSz="952691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94D2"/>
              </a:buClr>
              <a:buFont typeface="Wingdings" pitchFamily="2" charset="2"/>
              <a:buChar char="§"/>
              <a:defRPr sz="1100">
                <a:solidFill>
                  <a:schemeClr val="tx2"/>
                </a:solidFill>
                <a:latin typeface="Arial" charset="0"/>
              </a:defRPr>
            </a:lvl6pPr>
            <a:lvl7pPr marL="2862658" indent="-220204" defTabSz="952691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94D2"/>
              </a:buClr>
              <a:buFont typeface="Wingdings" pitchFamily="2" charset="2"/>
              <a:buChar char="§"/>
              <a:defRPr sz="1100">
                <a:solidFill>
                  <a:schemeClr val="tx2"/>
                </a:solidFill>
                <a:latin typeface="Arial" charset="0"/>
              </a:defRPr>
            </a:lvl7pPr>
            <a:lvl8pPr marL="3303067" indent="-220204" defTabSz="952691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94D2"/>
              </a:buClr>
              <a:buFont typeface="Wingdings" pitchFamily="2" charset="2"/>
              <a:buChar char="§"/>
              <a:defRPr sz="1100">
                <a:solidFill>
                  <a:schemeClr val="tx2"/>
                </a:solidFill>
                <a:latin typeface="Arial" charset="0"/>
              </a:defRPr>
            </a:lvl8pPr>
            <a:lvl9pPr marL="3743477" indent="-220204" defTabSz="952691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94D2"/>
              </a:buClr>
              <a:buFont typeface="Wingdings" pitchFamily="2" charset="2"/>
              <a:buChar char="§"/>
              <a:defRPr sz="1100">
                <a:solidFill>
                  <a:schemeClr val="tx2"/>
                </a:solidFill>
                <a:latin typeface="Arial" charset="0"/>
              </a:defRPr>
            </a:lvl9pPr>
          </a:lstStyle>
          <a:p>
            <a:fld id="{7CEE2028-1A46-4377-A449-0503CAFB9DE0}" type="slidenum">
              <a:rPr lang="en-US" sz="1300">
                <a:solidFill>
                  <a:prstClr val="black"/>
                </a:solidFill>
              </a:rPr>
              <a:t>4</a:t>
            </a:fld>
            <a:endParaRPr lang="en-US" sz="1300">
              <a:solidFill>
                <a:prstClr val="black"/>
              </a:solidFill>
            </a:endParaRPr>
          </a:p>
        </p:txBody>
      </p:sp>
      <p:sp>
        <p:nvSpPr>
          <p:cNvPr id="1044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445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>
            <a:lvl1pPr defTabSz="952691">
              <a:defRPr sz="1100">
                <a:solidFill>
                  <a:schemeClr val="tx2"/>
                </a:solidFill>
                <a:latin typeface="Arial" charset="0"/>
              </a:defRPr>
            </a:lvl1pPr>
            <a:lvl2pPr marL="715666" indent="-275257" defTabSz="952691">
              <a:defRPr sz="1100">
                <a:solidFill>
                  <a:schemeClr val="tx2"/>
                </a:solidFill>
                <a:latin typeface="Arial" charset="0"/>
              </a:defRPr>
            </a:lvl2pPr>
            <a:lvl3pPr marL="1101022" indent="-220204" defTabSz="952691">
              <a:defRPr sz="1100">
                <a:solidFill>
                  <a:schemeClr val="tx2"/>
                </a:solidFill>
                <a:latin typeface="Arial" charset="0"/>
              </a:defRPr>
            </a:lvl3pPr>
            <a:lvl4pPr marL="1541432" indent="-220204" defTabSz="952691">
              <a:defRPr sz="1100">
                <a:solidFill>
                  <a:schemeClr val="tx2"/>
                </a:solidFill>
                <a:latin typeface="Arial" charset="0"/>
              </a:defRPr>
            </a:lvl4pPr>
            <a:lvl5pPr marL="1981841" indent="-220204" defTabSz="952691">
              <a:defRPr sz="1100">
                <a:solidFill>
                  <a:schemeClr val="tx2"/>
                </a:solidFill>
                <a:latin typeface="Arial" charset="0"/>
              </a:defRPr>
            </a:lvl5pPr>
            <a:lvl6pPr marL="2422249" indent="-220204" defTabSz="952691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94D2"/>
              </a:buClr>
              <a:buFont typeface="Wingdings" pitchFamily="2" charset="2"/>
              <a:buChar char="§"/>
              <a:defRPr sz="1100">
                <a:solidFill>
                  <a:schemeClr val="tx2"/>
                </a:solidFill>
                <a:latin typeface="Arial" charset="0"/>
              </a:defRPr>
            </a:lvl6pPr>
            <a:lvl7pPr marL="2862658" indent="-220204" defTabSz="952691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94D2"/>
              </a:buClr>
              <a:buFont typeface="Wingdings" pitchFamily="2" charset="2"/>
              <a:buChar char="§"/>
              <a:defRPr sz="1100">
                <a:solidFill>
                  <a:schemeClr val="tx2"/>
                </a:solidFill>
                <a:latin typeface="Arial" charset="0"/>
              </a:defRPr>
            </a:lvl7pPr>
            <a:lvl8pPr marL="3303067" indent="-220204" defTabSz="952691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94D2"/>
              </a:buClr>
              <a:buFont typeface="Wingdings" pitchFamily="2" charset="2"/>
              <a:buChar char="§"/>
              <a:defRPr sz="1100">
                <a:solidFill>
                  <a:schemeClr val="tx2"/>
                </a:solidFill>
                <a:latin typeface="Arial" charset="0"/>
              </a:defRPr>
            </a:lvl8pPr>
            <a:lvl9pPr marL="3743477" indent="-220204" defTabSz="952691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94D2"/>
              </a:buClr>
              <a:buFont typeface="Wingdings" pitchFamily="2" charset="2"/>
              <a:buChar char="§"/>
              <a:defRPr sz="11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en-US" sz="1300" dirty="0">
                <a:solidFill>
                  <a:prstClr val="black"/>
                </a:solidFill>
              </a:rPr>
              <a:t>Ericsson NWADSL at EclipseCon Europe 2014 </a:t>
            </a:r>
          </a:p>
        </p:txBody>
      </p:sp>
      <p:sp>
        <p:nvSpPr>
          <p:cNvPr id="104451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>
            <a:lvl1pPr defTabSz="952691">
              <a:defRPr sz="1100">
                <a:solidFill>
                  <a:schemeClr val="tx2"/>
                </a:solidFill>
                <a:latin typeface="Arial" charset="0"/>
              </a:defRPr>
            </a:lvl1pPr>
            <a:lvl2pPr marL="715666" indent="-275257" defTabSz="952691">
              <a:defRPr sz="1100">
                <a:solidFill>
                  <a:schemeClr val="tx2"/>
                </a:solidFill>
                <a:latin typeface="Arial" charset="0"/>
              </a:defRPr>
            </a:lvl2pPr>
            <a:lvl3pPr marL="1101022" indent="-220204" defTabSz="952691">
              <a:defRPr sz="1100">
                <a:solidFill>
                  <a:schemeClr val="tx2"/>
                </a:solidFill>
                <a:latin typeface="Arial" charset="0"/>
              </a:defRPr>
            </a:lvl3pPr>
            <a:lvl4pPr marL="1541432" indent="-220204" defTabSz="952691">
              <a:defRPr sz="1100">
                <a:solidFill>
                  <a:schemeClr val="tx2"/>
                </a:solidFill>
                <a:latin typeface="Arial" charset="0"/>
              </a:defRPr>
            </a:lvl4pPr>
            <a:lvl5pPr marL="1981841" indent="-220204" defTabSz="952691">
              <a:defRPr sz="1100">
                <a:solidFill>
                  <a:schemeClr val="tx2"/>
                </a:solidFill>
                <a:latin typeface="Arial" charset="0"/>
              </a:defRPr>
            </a:lvl5pPr>
            <a:lvl6pPr marL="2422249" indent="-220204" defTabSz="952691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94D2"/>
              </a:buClr>
              <a:buFont typeface="Wingdings" pitchFamily="2" charset="2"/>
              <a:buChar char="§"/>
              <a:defRPr sz="1100">
                <a:solidFill>
                  <a:schemeClr val="tx2"/>
                </a:solidFill>
                <a:latin typeface="Arial" charset="0"/>
              </a:defRPr>
            </a:lvl6pPr>
            <a:lvl7pPr marL="2862658" indent="-220204" defTabSz="952691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94D2"/>
              </a:buClr>
              <a:buFont typeface="Wingdings" pitchFamily="2" charset="2"/>
              <a:buChar char="§"/>
              <a:defRPr sz="1100">
                <a:solidFill>
                  <a:schemeClr val="tx2"/>
                </a:solidFill>
                <a:latin typeface="Arial" charset="0"/>
              </a:defRPr>
            </a:lvl7pPr>
            <a:lvl8pPr marL="3303067" indent="-220204" defTabSz="952691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94D2"/>
              </a:buClr>
              <a:buFont typeface="Wingdings" pitchFamily="2" charset="2"/>
              <a:buChar char="§"/>
              <a:defRPr sz="1100">
                <a:solidFill>
                  <a:schemeClr val="tx2"/>
                </a:solidFill>
                <a:latin typeface="Arial" charset="0"/>
              </a:defRPr>
            </a:lvl8pPr>
            <a:lvl9pPr marL="3743477" indent="-220204" defTabSz="952691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94D2"/>
              </a:buClr>
              <a:buFont typeface="Wingdings" pitchFamily="2" charset="2"/>
              <a:buChar char="§"/>
              <a:defRPr sz="11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en-US" sz="1300">
                <a:solidFill>
                  <a:prstClr val="black"/>
                </a:solidFill>
              </a:rPr>
              <a:t>2014-10-29 </a:t>
            </a:r>
          </a:p>
        </p:txBody>
      </p:sp>
      <p:sp>
        <p:nvSpPr>
          <p:cNvPr id="104452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defTabSz="952691">
              <a:defRPr sz="1100">
                <a:solidFill>
                  <a:schemeClr val="tx2"/>
                </a:solidFill>
                <a:latin typeface="Arial" charset="0"/>
              </a:defRPr>
            </a:lvl1pPr>
            <a:lvl2pPr marL="715666" indent="-275257" defTabSz="952691">
              <a:defRPr sz="1100">
                <a:solidFill>
                  <a:schemeClr val="tx2"/>
                </a:solidFill>
                <a:latin typeface="Arial" charset="0"/>
              </a:defRPr>
            </a:lvl2pPr>
            <a:lvl3pPr marL="1101022" indent="-220204" defTabSz="952691">
              <a:defRPr sz="1100">
                <a:solidFill>
                  <a:schemeClr val="tx2"/>
                </a:solidFill>
                <a:latin typeface="Arial" charset="0"/>
              </a:defRPr>
            </a:lvl3pPr>
            <a:lvl4pPr marL="1541432" indent="-220204" defTabSz="952691">
              <a:defRPr sz="1100">
                <a:solidFill>
                  <a:schemeClr val="tx2"/>
                </a:solidFill>
                <a:latin typeface="Arial" charset="0"/>
              </a:defRPr>
            </a:lvl4pPr>
            <a:lvl5pPr marL="1981841" indent="-220204" defTabSz="952691">
              <a:defRPr sz="1100">
                <a:solidFill>
                  <a:schemeClr val="tx2"/>
                </a:solidFill>
                <a:latin typeface="Arial" charset="0"/>
              </a:defRPr>
            </a:lvl5pPr>
            <a:lvl6pPr marL="2422249" indent="-220204" defTabSz="952691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94D2"/>
              </a:buClr>
              <a:buFont typeface="Wingdings" pitchFamily="2" charset="2"/>
              <a:buChar char="§"/>
              <a:defRPr sz="1100">
                <a:solidFill>
                  <a:schemeClr val="tx2"/>
                </a:solidFill>
                <a:latin typeface="Arial" charset="0"/>
              </a:defRPr>
            </a:lvl6pPr>
            <a:lvl7pPr marL="2862658" indent="-220204" defTabSz="952691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94D2"/>
              </a:buClr>
              <a:buFont typeface="Wingdings" pitchFamily="2" charset="2"/>
              <a:buChar char="§"/>
              <a:defRPr sz="1100">
                <a:solidFill>
                  <a:schemeClr val="tx2"/>
                </a:solidFill>
                <a:latin typeface="Arial" charset="0"/>
              </a:defRPr>
            </a:lvl7pPr>
            <a:lvl8pPr marL="3303067" indent="-220204" defTabSz="952691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94D2"/>
              </a:buClr>
              <a:buFont typeface="Wingdings" pitchFamily="2" charset="2"/>
              <a:buChar char="§"/>
              <a:defRPr sz="1100">
                <a:solidFill>
                  <a:schemeClr val="tx2"/>
                </a:solidFill>
                <a:latin typeface="Arial" charset="0"/>
              </a:defRPr>
            </a:lvl8pPr>
            <a:lvl9pPr marL="3743477" indent="-220204" defTabSz="952691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94D2"/>
              </a:buClr>
              <a:buFont typeface="Wingdings" pitchFamily="2" charset="2"/>
              <a:buChar char="§"/>
              <a:defRPr sz="11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en-US" sz="1300">
                <a:solidFill>
                  <a:prstClr val="black"/>
                </a:solidFill>
              </a:rPr>
              <a:t>© Ericsson AB 2014 </a:t>
            </a:r>
          </a:p>
        </p:txBody>
      </p:sp>
      <p:sp>
        <p:nvSpPr>
          <p:cNvPr id="10445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52691">
              <a:defRPr sz="1100">
                <a:solidFill>
                  <a:schemeClr val="tx2"/>
                </a:solidFill>
                <a:latin typeface="Arial" charset="0"/>
              </a:defRPr>
            </a:lvl1pPr>
            <a:lvl2pPr marL="715666" indent="-275257" defTabSz="952691">
              <a:defRPr sz="1100">
                <a:solidFill>
                  <a:schemeClr val="tx2"/>
                </a:solidFill>
                <a:latin typeface="Arial" charset="0"/>
              </a:defRPr>
            </a:lvl2pPr>
            <a:lvl3pPr marL="1101022" indent="-220204" defTabSz="952691">
              <a:defRPr sz="1100">
                <a:solidFill>
                  <a:schemeClr val="tx2"/>
                </a:solidFill>
                <a:latin typeface="Arial" charset="0"/>
              </a:defRPr>
            </a:lvl3pPr>
            <a:lvl4pPr marL="1541432" indent="-220204" defTabSz="952691">
              <a:defRPr sz="1100">
                <a:solidFill>
                  <a:schemeClr val="tx2"/>
                </a:solidFill>
                <a:latin typeface="Arial" charset="0"/>
              </a:defRPr>
            </a:lvl4pPr>
            <a:lvl5pPr marL="1981841" indent="-220204" defTabSz="952691">
              <a:defRPr sz="1100">
                <a:solidFill>
                  <a:schemeClr val="tx2"/>
                </a:solidFill>
                <a:latin typeface="Arial" charset="0"/>
              </a:defRPr>
            </a:lvl5pPr>
            <a:lvl6pPr marL="2422249" indent="-220204" defTabSz="952691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94D2"/>
              </a:buClr>
              <a:buFont typeface="Wingdings" pitchFamily="2" charset="2"/>
              <a:buChar char="§"/>
              <a:defRPr sz="1100">
                <a:solidFill>
                  <a:schemeClr val="tx2"/>
                </a:solidFill>
                <a:latin typeface="Arial" charset="0"/>
              </a:defRPr>
            </a:lvl6pPr>
            <a:lvl7pPr marL="2862658" indent="-220204" defTabSz="952691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94D2"/>
              </a:buClr>
              <a:buFont typeface="Wingdings" pitchFamily="2" charset="2"/>
              <a:buChar char="§"/>
              <a:defRPr sz="1100">
                <a:solidFill>
                  <a:schemeClr val="tx2"/>
                </a:solidFill>
                <a:latin typeface="Arial" charset="0"/>
              </a:defRPr>
            </a:lvl7pPr>
            <a:lvl8pPr marL="3303067" indent="-220204" defTabSz="952691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94D2"/>
              </a:buClr>
              <a:buFont typeface="Wingdings" pitchFamily="2" charset="2"/>
              <a:buChar char="§"/>
              <a:defRPr sz="1100">
                <a:solidFill>
                  <a:schemeClr val="tx2"/>
                </a:solidFill>
                <a:latin typeface="Arial" charset="0"/>
              </a:defRPr>
            </a:lvl8pPr>
            <a:lvl9pPr marL="3743477" indent="-220204" defTabSz="952691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94D2"/>
              </a:buClr>
              <a:buFont typeface="Wingdings" pitchFamily="2" charset="2"/>
              <a:buChar char="§"/>
              <a:defRPr sz="1100">
                <a:solidFill>
                  <a:schemeClr val="tx2"/>
                </a:solidFill>
                <a:latin typeface="Arial" charset="0"/>
              </a:defRPr>
            </a:lvl9pPr>
          </a:lstStyle>
          <a:p>
            <a:fld id="{7CEE2028-1A46-4377-A449-0503CAFB9DE0}" type="slidenum">
              <a:rPr lang="en-US" sz="1300">
                <a:solidFill>
                  <a:prstClr val="black"/>
                </a:solidFill>
              </a:rPr>
              <a:t>5</a:t>
            </a:fld>
            <a:endParaRPr lang="en-US" sz="1300">
              <a:solidFill>
                <a:prstClr val="black"/>
              </a:solidFill>
            </a:endParaRPr>
          </a:p>
        </p:txBody>
      </p:sp>
      <p:sp>
        <p:nvSpPr>
          <p:cNvPr id="1044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445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>
            <a:lvl1pPr defTabSz="952691">
              <a:defRPr sz="1100">
                <a:solidFill>
                  <a:schemeClr val="tx2"/>
                </a:solidFill>
                <a:latin typeface="Arial" charset="0"/>
              </a:defRPr>
            </a:lvl1pPr>
            <a:lvl2pPr marL="715666" indent="-275257" defTabSz="952691">
              <a:defRPr sz="1100">
                <a:solidFill>
                  <a:schemeClr val="tx2"/>
                </a:solidFill>
                <a:latin typeface="Arial" charset="0"/>
              </a:defRPr>
            </a:lvl2pPr>
            <a:lvl3pPr marL="1101022" indent="-220204" defTabSz="952691">
              <a:defRPr sz="1100">
                <a:solidFill>
                  <a:schemeClr val="tx2"/>
                </a:solidFill>
                <a:latin typeface="Arial" charset="0"/>
              </a:defRPr>
            </a:lvl3pPr>
            <a:lvl4pPr marL="1541432" indent="-220204" defTabSz="952691">
              <a:defRPr sz="1100">
                <a:solidFill>
                  <a:schemeClr val="tx2"/>
                </a:solidFill>
                <a:latin typeface="Arial" charset="0"/>
              </a:defRPr>
            </a:lvl4pPr>
            <a:lvl5pPr marL="1981841" indent="-220204" defTabSz="952691">
              <a:defRPr sz="1100">
                <a:solidFill>
                  <a:schemeClr val="tx2"/>
                </a:solidFill>
                <a:latin typeface="Arial" charset="0"/>
              </a:defRPr>
            </a:lvl5pPr>
            <a:lvl6pPr marL="2422249" indent="-220204" defTabSz="952691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94D2"/>
              </a:buClr>
              <a:buFont typeface="Wingdings" pitchFamily="2" charset="2"/>
              <a:buChar char="§"/>
              <a:defRPr sz="1100">
                <a:solidFill>
                  <a:schemeClr val="tx2"/>
                </a:solidFill>
                <a:latin typeface="Arial" charset="0"/>
              </a:defRPr>
            </a:lvl6pPr>
            <a:lvl7pPr marL="2862658" indent="-220204" defTabSz="952691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94D2"/>
              </a:buClr>
              <a:buFont typeface="Wingdings" pitchFamily="2" charset="2"/>
              <a:buChar char="§"/>
              <a:defRPr sz="1100">
                <a:solidFill>
                  <a:schemeClr val="tx2"/>
                </a:solidFill>
                <a:latin typeface="Arial" charset="0"/>
              </a:defRPr>
            </a:lvl7pPr>
            <a:lvl8pPr marL="3303067" indent="-220204" defTabSz="952691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94D2"/>
              </a:buClr>
              <a:buFont typeface="Wingdings" pitchFamily="2" charset="2"/>
              <a:buChar char="§"/>
              <a:defRPr sz="1100">
                <a:solidFill>
                  <a:schemeClr val="tx2"/>
                </a:solidFill>
                <a:latin typeface="Arial" charset="0"/>
              </a:defRPr>
            </a:lvl8pPr>
            <a:lvl9pPr marL="3743477" indent="-220204" defTabSz="952691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94D2"/>
              </a:buClr>
              <a:buFont typeface="Wingdings" pitchFamily="2" charset="2"/>
              <a:buChar char="§"/>
              <a:defRPr sz="11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en-US" sz="1300" dirty="0">
                <a:solidFill>
                  <a:prstClr val="black"/>
                </a:solidFill>
              </a:rPr>
              <a:t>Ericsson NWADSL at EclipseCon Europe 2014 </a:t>
            </a:r>
          </a:p>
        </p:txBody>
      </p:sp>
      <p:sp>
        <p:nvSpPr>
          <p:cNvPr id="104451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>
            <a:lvl1pPr defTabSz="952691">
              <a:defRPr sz="1100">
                <a:solidFill>
                  <a:schemeClr val="tx2"/>
                </a:solidFill>
                <a:latin typeface="Arial" charset="0"/>
              </a:defRPr>
            </a:lvl1pPr>
            <a:lvl2pPr marL="715666" indent="-275257" defTabSz="952691">
              <a:defRPr sz="1100">
                <a:solidFill>
                  <a:schemeClr val="tx2"/>
                </a:solidFill>
                <a:latin typeface="Arial" charset="0"/>
              </a:defRPr>
            </a:lvl2pPr>
            <a:lvl3pPr marL="1101022" indent="-220204" defTabSz="952691">
              <a:defRPr sz="1100">
                <a:solidFill>
                  <a:schemeClr val="tx2"/>
                </a:solidFill>
                <a:latin typeface="Arial" charset="0"/>
              </a:defRPr>
            </a:lvl3pPr>
            <a:lvl4pPr marL="1541432" indent="-220204" defTabSz="952691">
              <a:defRPr sz="1100">
                <a:solidFill>
                  <a:schemeClr val="tx2"/>
                </a:solidFill>
                <a:latin typeface="Arial" charset="0"/>
              </a:defRPr>
            </a:lvl4pPr>
            <a:lvl5pPr marL="1981841" indent="-220204" defTabSz="952691">
              <a:defRPr sz="1100">
                <a:solidFill>
                  <a:schemeClr val="tx2"/>
                </a:solidFill>
                <a:latin typeface="Arial" charset="0"/>
              </a:defRPr>
            </a:lvl5pPr>
            <a:lvl6pPr marL="2422249" indent="-220204" defTabSz="952691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94D2"/>
              </a:buClr>
              <a:buFont typeface="Wingdings" pitchFamily="2" charset="2"/>
              <a:buChar char="§"/>
              <a:defRPr sz="1100">
                <a:solidFill>
                  <a:schemeClr val="tx2"/>
                </a:solidFill>
                <a:latin typeface="Arial" charset="0"/>
              </a:defRPr>
            </a:lvl6pPr>
            <a:lvl7pPr marL="2862658" indent="-220204" defTabSz="952691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94D2"/>
              </a:buClr>
              <a:buFont typeface="Wingdings" pitchFamily="2" charset="2"/>
              <a:buChar char="§"/>
              <a:defRPr sz="1100">
                <a:solidFill>
                  <a:schemeClr val="tx2"/>
                </a:solidFill>
                <a:latin typeface="Arial" charset="0"/>
              </a:defRPr>
            </a:lvl7pPr>
            <a:lvl8pPr marL="3303067" indent="-220204" defTabSz="952691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94D2"/>
              </a:buClr>
              <a:buFont typeface="Wingdings" pitchFamily="2" charset="2"/>
              <a:buChar char="§"/>
              <a:defRPr sz="1100">
                <a:solidFill>
                  <a:schemeClr val="tx2"/>
                </a:solidFill>
                <a:latin typeface="Arial" charset="0"/>
              </a:defRPr>
            </a:lvl8pPr>
            <a:lvl9pPr marL="3743477" indent="-220204" defTabSz="952691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94D2"/>
              </a:buClr>
              <a:buFont typeface="Wingdings" pitchFamily="2" charset="2"/>
              <a:buChar char="§"/>
              <a:defRPr sz="11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en-US" sz="1300">
                <a:solidFill>
                  <a:prstClr val="black"/>
                </a:solidFill>
              </a:rPr>
              <a:t>2014-10-29 </a:t>
            </a:r>
          </a:p>
        </p:txBody>
      </p:sp>
      <p:sp>
        <p:nvSpPr>
          <p:cNvPr id="104452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defTabSz="952691">
              <a:defRPr sz="1100">
                <a:solidFill>
                  <a:schemeClr val="tx2"/>
                </a:solidFill>
                <a:latin typeface="Arial" charset="0"/>
              </a:defRPr>
            </a:lvl1pPr>
            <a:lvl2pPr marL="715666" indent="-275257" defTabSz="952691">
              <a:defRPr sz="1100">
                <a:solidFill>
                  <a:schemeClr val="tx2"/>
                </a:solidFill>
                <a:latin typeface="Arial" charset="0"/>
              </a:defRPr>
            </a:lvl2pPr>
            <a:lvl3pPr marL="1101022" indent="-220204" defTabSz="952691">
              <a:defRPr sz="1100">
                <a:solidFill>
                  <a:schemeClr val="tx2"/>
                </a:solidFill>
                <a:latin typeface="Arial" charset="0"/>
              </a:defRPr>
            </a:lvl3pPr>
            <a:lvl4pPr marL="1541432" indent="-220204" defTabSz="952691">
              <a:defRPr sz="1100">
                <a:solidFill>
                  <a:schemeClr val="tx2"/>
                </a:solidFill>
                <a:latin typeface="Arial" charset="0"/>
              </a:defRPr>
            </a:lvl4pPr>
            <a:lvl5pPr marL="1981841" indent="-220204" defTabSz="952691">
              <a:defRPr sz="1100">
                <a:solidFill>
                  <a:schemeClr val="tx2"/>
                </a:solidFill>
                <a:latin typeface="Arial" charset="0"/>
              </a:defRPr>
            </a:lvl5pPr>
            <a:lvl6pPr marL="2422249" indent="-220204" defTabSz="952691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94D2"/>
              </a:buClr>
              <a:buFont typeface="Wingdings" pitchFamily="2" charset="2"/>
              <a:buChar char="§"/>
              <a:defRPr sz="1100">
                <a:solidFill>
                  <a:schemeClr val="tx2"/>
                </a:solidFill>
                <a:latin typeface="Arial" charset="0"/>
              </a:defRPr>
            </a:lvl6pPr>
            <a:lvl7pPr marL="2862658" indent="-220204" defTabSz="952691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94D2"/>
              </a:buClr>
              <a:buFont typeface="Wingdings" pitchFamily="2" charset="2"/>
              <a:buChar char="§"/>
              <a:defRPr sz="1100">
                <a:solidFill>
                  <a:schemeClr val="tx2"/>
                </a:solidFill>
                <a:latin typeface="Arial" charset="0"/>
              </a:defRPr>
            </a:lvl7pPr>
            <a:lvl8pPr marL="3303067" indent="-220204" defTabSz="952691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94D2"/>
              </a:buClr>
              <a:buFont typeface="Wingdings" pitchFamily="2" charset="2"/>
              <a:buChar char="§"/>
              <a:defRPr sz="1100">
                <a:solidFill>
                  <a:schemeClr val="tx2"/>
                </a:solidFill>
                <a:latin typeface="Arial" charset="0"/>
              </a:defRPr>
            </a:lvl8pPr>
            <a:lvl9pPr marL="3743477" indent="-220204" defTabSz="952691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94D2"/>
              </a:buClr>
              <a:buFont typeface="Wingdings" pitchFamily="2" charset="2"/>
              <a:buChar char="§"/>
              <a:defRPr sz="11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en-US" sz="1300">
                <a:solidFill>
                  <a:prstClr val="black"/>
                </a:solidFill>
              </a:rPr>
              <a:t>© Ericsson AB 2014 </a:t>
            </a:r>
          </a:p>
        </p:txBody>
      </p:sp>
      <p:sp>
        <p:nvSpPr>
          <p:cNvPr id="10445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52691">
              <a:defRPr sz="1100">
                <a:solidFill>
                  <a:schemeClr val="tx2"/>
                </a:solidFill>
                <a:latin typeface="Arial" charset="0"/>
              </a:defRPr>
            </a:lvl1pPr>
            <a:lvl2pPr marL="715666" indent="-275257" defTabSz="952691">
              <a:defRPr sz="1100">
                <a:solidFill>
                  <a:schemeClr val="tx2"/>
                </a:solidFill>
                <a:latin typeface="Arial" charset="0"/>
              </a:defRPr>
            </a:lvl2pPr>
            <a:lvl3pPr marL="1101022" indent="-220204" defTabSz="952691">
              <a:defRPr sz="1100">
                <a:solidFill>
                  <a:schemeClr val="tx2"/>
                </a:solidFill>
                <a:latin typeface="Arial" charset="0"/>
              </a:defRPr>
            </a:lvl3pPr>
            <a:lvl4pPr marL="1541432" indent="-220204" defTabSz="952691">
              <a:defRPr sz="1100">
                <a:solidFill>
                  <a:schemeClr val="tx2"/>
                </a:solidFill>
                <a:latin typeface="Arial" charset="0"/>
              </a:defRPr>
            </a:lvl4pPr>
            <a:lvl5pPr marL="1981841" indent="-220204" defTabSz="952691">
              <a:defRPr sz="1100">
                <a:solidFill>
                  <a:schemeClr val="tx2"/>
                </a:solidFill>
                <a:latin typeface="Arial" charset="0"/>
              </a:defRPr>
            </a:lvl5pPr>
            <a:lvl6pPr marL="2422249" indent="-220204" defTabSz="952691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94D2"/>
              </a:buClr>
              <a:buFont typeface="Wingdings" pitchFamily="2" charset="2"/>
              <a:buChar char="§"/>
              <a:defRPr sz="1100">
                <a:solidFill>
                  <a:schemeClr val="tx2"/>
                </a:solidFill>
                <a:latin typeface="Arial" charset="0"/>
              </a:defRPr>
            </a:lvl6pPr>
            <a:lvl7pPr marL="2862658" indent="-220204" defTabSz="952691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94D2"/>
              </a:buClr>
              <a:buFont typeface="Wingdings" pitchFamily="2" charset="2"/>
              <a:buChar char="§"/>
              <a:defRPr sz="1100">
                <a:solidFill>
                  <a:schemeClr val="tx2"/>
                </a:solidFill>
                <a:latin typeface="Arial" charset="0"/>
              </a:defRPr>
            </a:lvl7pPr>
            <a:lvl8pPr marL="3303067" indent="-220204" defTabSz="952691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94D2"/>
              </a:buClr>
              <a:buFont typeface="Wingdings" pitchFamily="2" charset="2"/>
              <a:buChar char="§"/>
              <a:defRPr sz="1100">
                <a:solidFill>
                  <a:schemeClr val="tx2"/>
                </a:solidFill>
                <a:latin typeface="Arial" charset="0"/>
              </a:defRPr>
            </a:lvl8pPr>
            <a:lvl9pPr marL="3743477" indent="-220204" defTabSz="952691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94D2"/>
              </a:buClr>
              <a:buFont typeface="Wingdings" pitchFamily="2" charset="2"/>
              <a:buChar char="§"/>
              <a:defRPr sz="1100">
                <a:solidFill>
                  <a:schemeClr val="tx2"/>
                </a:solidFill>
                <a:latin typeface="Arial" charset="0"/>
              </a:defRPr>
            </a:lvl9pPr>
          </a:lstStyle>
          <a:p>
            <a:fld id="{7CEE2028-1A46-4377-A449-0503CAFB9DE0}" type="slidenum">
              <a:rPr lang="en-US" sz="1300">
                <a:solidFill>
                  <a:prstClr val="black"/>
                </a:solidFill>
              </a:rPr>
              <a:t>6</a:t>
            </a:fld>
            <a:endParaRPr lang="en-US" sz="1300">
              <a:solidFill>
                <a:prstClr val="black"/>
              </a:solidFill>
            </a:endParaRPr>
          </a:p>
        </p:txBody>
      </p:sp>
      <p:sp>
        <p:nvSpPr>
          <p:cNvPr id="1044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445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>
            <a:lvl1pPr defTabSz="952691">
              <a:defRPr sz="1100">
                <a:solidFill>
                  <a:schemeClr val="tx2"/>
                </a:solidFill>
                <a:latin typeface="Arial" charset="0"/>
              </a:defRPr>
            </a:lvl1pPr>
            <a:lvl2pPr marL="715666" indent="-275257" defTabSz="952691">
              <a:defRPr sz="1100">
                <a:solidFill>
                  <a:schemeClr val="tx2"/>
                </a:solidFill>
                <a:latin typeface="Arial" charset="0"/>
              </a:defRPr>
            </a:lvl2pPr>
            <a:lvl3pPr marL="1101022" indent="-220204" defTabSz="952691">
              <a:defRPr sz="1100">
                <a:solidFill>
                  <a:schemeClr val="tx2"/>
                </a:solidFill>
                <a:latin typeface="Arial" charset="0"/>
              </a:defRPr>
            </a:lvl3pPr>
            <a:lvl4pPr marL="1541432" indent="-220204" defTabSz="952691">
              <a:defRPr sz="1100">
                <a:solidFill>
                  <a:schemeClr val="tx2"/>
                </a:solidFill>
                <a:latin typeface="Arial" charset="0"/>
              </a:defRPr>
            </a:lvl4pPr>
            <a:lvl5pPr marL="1981841" indent="-220204" defTabSz="952691">
              <a:defRPr sz="1100">
                <a:solidFill>
                  <a:schemeClr val="tx2"/>
                </a:solidFill>
                <a:latin typeface="Arial" charset="0"/>
              </a:defRPr>
            </a:lvl5pPr>
            <a:lvl6pPr marL="2422249" indent="-220204" defTabSz="952691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94D2"/>
              </a:buClr>
              <a:buFont typeface="Wingdings" pitchFamily="2" charset="2"/>
              <a:buChar char="§"/>
              <a:defRPr sz="1100">
                <a:solidFill>
                  <a:schemeClr val="tx2"/>
                </a:solidFill>
                <a:latin typeface="Arial" charset="0"/>
              </a:defRPr>
            </a:lvl6pPr>
            <a:lvl7pPr marL="2862658" indent="-220204" defTabSz="952691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94D2"/>
              </a:buClr>
              <a:buFont typeface="Wingdings" pitchFamily="2" charset="2"/>
              <a:buChar char="§"/>
              <a:defRPr sz="1100">
                <a:solidFill>
                  <a:schemeClr val="tx2"/>
                </a:solidFill>
                <a:latin typeface="Arial" charset="0"/>
              </a:defRPr>
            </a:lvl7pPr>
            <a:lvl8pPr marL="3303067" indent="-220204" defTabSz="952691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94D2"/>
              </a:buClr>
              <a:buFont typeface="Wingdings" pitchFamily="2" charset="2"/>
              <a:buChar char="§"/>
              <a:defRPr sz="1100">
                <a:solidFill>
                  <a:schemeClr val="tx2"/>
                </a:solidFill>
                <a:latin typeface="Arial" charset="0"/>
              </a:defRPr>
            </a:lvl8pPr>
            <a:lvl9pPr marL="3743477" indent="-220204" defTabSz="952691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94D2"/>
              </a:buClr>
              <a:buFont typeface="Wingdings" pitchFamily="2" charset="2"/>
              <a:buChar char="§"/>
              <a:defRPr sz="11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en-US" sz="1300" dirty="0">
                <a:solidFill>
                  <a:prstClr val="black"/>
                </a:solidFill>
              </a:rPr>
              <a:t>Ericsson NWADSL at EclipseCon Europe 2014 </a:t>
            </a:r>
          </a:p>
        </p:txBody>
      </p:sp>
      <p:sp>
        <p:nvSpPr>
          <p:cNvPr id="104451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>
            <a:lvl1pPr defTabSz="952691">
              <a:defRPr sz="1100">
                <a:solidFill>
                  <a:schemeClr val="tx2"/>
                </a:solidFill>
                <a:latin typeface="Arial" charset="0"/>
              </a:defRPr>
            </a:lvl1pPr>
            <a:lvl2pPr marL="715666" indent="-275257" defTabSz="952691">
              <a:defRPr sz="1100">
                <a:solidFill>
                  <a:schemeClr val="tx2"/>
                </a:solidFill>
                <a:latin typeface="Arial" charset="0"/>
              </a:defRPr>
            </a:lvl2pPr>
            <a:lvl3pPr marL="1101022" indent="-220204" defTabSz="952691">
              <a:defRPr sz="1100">
                <a:solidFill>
                  <a:schemeClr val="tx2"/>
                </a:solidFill>
                <a:latin typeface="Arial" charset="0"/>
              </a:defRPr>
            </a:lvl3pPr>
            <a:lvl4pPr marL="1541432" indent="-220204" defTabSz="952691">
              <a:defRPr sz="1100">
                <a:solidFill>
                  <a:schemeClr val="tx2"/>
                </a:solidFill>
                <a:latin typeface="Arial" charset="0"/>
              </a:defRPr>
            </a:lvl4pPr>
            <a:lvl5pPr marL="1981841" indent="-220204" defTabSz="952691">
              <a:defRPr sz="1100">
                <a:solidFill>
                  <a:schemeClr val="tx2"/>
                </a:solidFill>
                <a:latin typeface="Arial" charset="0"/>
              </a:defRPr>
            </a:lvl5pPr>
            <a:lvl6pPr marL="2422249" indent="-220204" defTabSz="952691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94D2"/>
              </a:buClr>
              <a:buFont typeface="Wingdings" pitchFamily="2" charset="2"/>
              <a:buChar char="§"/>
              <a:defRPr sz="1100">
                <a:solidFill>
                  <a:schemeClr val="tx2"/>
                </a:solidFill>
                <a:latin typeface="Arial" charset="0"/>
              </a:defRPr>
            </a:lvl6pPr>
            <a:lvl7pPr marL="2862658" indent="-220204" defTabSz="952691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94D2"/>
              </a:buClr>
              <a:buFont typeface="Wingdings" pitchFamily="2" charset="2"/>
              <a:buChar char="§"/>
              <a:defRPr sz="1100">
                <a:solidFill>
                  <a:schemeClr val="tx2"/>
                </a:solidFill>
                <a:latin typeface="Arial" charset="0"/>
              </a:defRPr>
            </a:lvl7pPr>
            <a:lvl8pPr marL="3303067" indent="-220204" defTabSz="952691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94D2"/>
              </a:buClr>
              <a:buFont typeface="Wingdings" pitchFamily="2" charset="2"/>
              <a:buChar char="§"/>
              <a:defRPr sz="1100">
                <a:solidFill>
                  <a:schemeClr val="tx2"/>
                </a:solidFill>
                <a:latin typeface="Arial" charset="0"/>
              </a:defRPr>
            </a:lvl8pPr>
            <a:lvl9pPr marL="3743477" indent="-220204" defTabSz="952691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94D2"/>
              </a:buClr>
              <a:buFont typeface="Wingdings" pitchFamily="2" charset="2"/>
              <a:buChar char="§"/>
              <a:defRPr sz="11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en-US" sz="1300">
                <a:solidFill>
                  <a:prstClr val="black"/>
                </a:solidFill>
              </a:rPr>
              <a:t>2014-10-29 </a:t>
            </a:r>
          </a:p>
        </p:txBody>
      </p:sp>
      <p:sp>
        <p:nvSpPr>
          <p:cNvPr id="104452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defTabSz="952691">
              <a:defRPr sz="1100">
                <a:solidFill>
                  <a:schemeClr val="tx2"/>
                </a:solidFill>
                <a:latin typeface="Arial" charset="0"/>
              </a:defRPr>
            </a:lvl1pPr>
            <a:lvl2pPr marL="715666" indent="-275257" defTabSz="952691">
              <a:defRPr sz="1100">
                <a:solidFill>
                  <a:schemeClr val="tx2"/>
                </a:solidFill>
                <a:latin typeface="Arial" charset="0"/>
              </a:defRPr>
            </a:lvl2pPr>
            <a:lvl3pPr marL="1101022" indent="-220204" defTabSz="952691">
              <a:defRPr sz="1100">
                <a:solidFill>
                  <a:schemeClr val="tx2"/>
                </a:solidFill>
                <a:latin typeface="Arial" charset="0"/>
              </a:defRPr>
            </a:lvl3pPr>
            <a:lvl4pPr marL="1541432" indent="-220204" defTabSz="952691">
              <a:defRPr sz="1100">
                <a:solidFill>
                  <a:schemeClr val="tx2"/>
                </a:solidFill>
                <a:latin typeface="Arial" charset="0"/>
              </a:defRPr>
            </a:lvl4pPr>
            <a:lvl5pPr marL="1981841" indent="-220204" defTabSz="952691">
              <a:defRPr sz="1100">
                <a:solidFill>
                  <a:schemeClr val="tx2"/>
                </a:solidFill>
                <a:latin typeface="Arial" charset="0"/>
              </a:defRPr>
            </a:lvl5pPr>
            <a:lvl6pPr marL="2422249" indent="-220204" defTabSz="952691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94D2"/>
              </a:buClr>
              <a:buFont typeface="Wingdings" pitchFamily="2" charset="2"/>
              <a:buChar char="§"/>
              <a:defRPr sz="1100">
                <a:solidFill>
                  <a:schemeClr val="tx2"/>
                </a:solidFill>
                <a:latin typeface="Arial" charset="0"/>
              </a:defRPr>
            </a:lvl6pPr>
            <a:lvl7pPr marL="2862658" indent="-220204" defTabSz="952691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94D2"/>
              </a:buClr>
              <a:buFont typeface="Wingdings" pitchFamily="2" charset="2"/>
              <a:buChar char="§"/>
              <a:defRPr sz="1100">
                <a:solidFill>
                  <a:schemeClr val="tx2"/>
                </a:solidFill>
                <a:latin typeface="Arial" charset="0"/>
              </a:defRPr>
            </a:lvl7pPr>
            <a:lvl8pPr marL="3303067" indent="-220204" defTabSz="952691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94D2"/>
              </a:buClr>
              <a:buFont typeface="Wingdings" pitchFamily="2" charset="2"/>
              <a:buChar char="§"/>
              <a:defRPr sz="1100">
                <a:solidFill>
                  <a:schemeClr val="tx2"/>
                </a:solidFill>
                <a:latin typeface="Arial" charset="0"/>
              </a:defRPr>
            </a:lvl8pPr>
            <a:lvl9pPr marL="3743477" indent="-220204" defTabSz="952691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94D2"/>
              </a:buClr>
              <a:buFont typeface="Wingdings" pitchFamily="2" charset="2"/>
              <a:buChar char="§"/>
              <a:defRPr sz="11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en-US" sz="1300">
                <a:solidFill>
                  <a:prstClr val="black"/>
                </a:solidFill>
              </a:rPr>
              <a:t>© Ericsson AB 2014 </a:t>
            </a:r>
          </a:p>
        </p:txBody>
      </p:sp>
      <p:sp>
        <p:nvSpPr>
          <p:cNvPr id="10445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52691">
              <a:defRPr sz="1100">
                <a:solidFill>
                  <a:schemeClr val="tx2"/>
                </a:solidFill>
                <a:latin typeface="Arial" charset="0"/>
              </a:defRPr>
            </a:lvl1pPr>
            <a:lvl2pPr marL="715666" indent="-275257" defTabSz="952691">
              <a:defRPr sz="1100">
                <a:solidFill>
                  <a:schemeClr val="tx2"/>
                </a:solidFill>
                <a:latin typeface="Arial" charset="0"/>
              </a:defRPr>
            </a:lvl2pPr>
            <a:lvl3pPr marL="1101022" indent="-220204" defTabSz="952691">
              <a:defRPr sz="1100">
                <a:solidFill>
                  <a:schemeClr val="tx2"/>
                </a:solidFill>
                <a:latin typeface="Arial" charset="0"/>
              </a:defRPr>
            </a:lvl3pPr>
            <a:lvl4pPr marL="1541432" indent="-220204" defTabSz="952691">
              <a:defRPr sz="1100">
                <a:solidFill>
                  <a:schemeClr val="tx2"/>
                </a:solidFill>
                <a:latin typeface="Arial" charset="0"/>
              </a:defRPr>
            </a:lvl4pPr>
            <a:lvl5pPr marL="1981841" indent="-220204" defTabSz="952691">
              <a:defRPr sz="1100">
                <a:solidFill>
                  <a:schemeClr val="tx2"/>
                </a:solidFill>
                <a:latin typeface="Arial" charset="0"/>
              </a:defRPr>
            </a:lvl5pPr>
            <a:lvl6pPr marL="2422249" indent="-220204" defTabSz="952691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94D2"/>
              </a:buClr>
              <a:buFont typeface="Wingdings" pitchFamily="2" charset="2"/>
              <a:buChar char="§"/>
              <a:defRPr sz="1100">
                <a:solidFill>
                  <a:schemeClr val="tx2"/>
                </a:solidFill>
                <a:latin typeface="Arial" charset="0"/>
              </a:defRPr>
            </a:lvl6pPr>
            <a:lvl7pPr marL="2862658" indent="-220204" defTabSz="952691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94D2"/>
              </a:buClr>
              <a:buFont typeface="Wingdings" pitchFamily="2" charset="2"/>
              <a:buChar char="§"/>
              <a:defRPr sz="1100">
                <a:solidFill>
                  <a:schemeClr val="tx2"/>
                </a:solidFill>
                <a:latin typeface="Arial" charset="0"/>
              </a:defRPr>
            </a:lvl7pPr>
            <a:lvl8pPr marL="3303067" indent="-220204" defTabSz="952691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94D2"/>
              </a:buClr>
              <a:buFont typeface="Wingdings" pitchFamily="2" charset="2"/>
              <a:buChar char="§"/>
              <a:defRPr sz="1100">
                <a:solidFill>
                  <a:schemeClr val="tx2"/>
                </a:solidFill>
                <a:latin typeface="Arial" charset="0"/>
              </a:defRPr>
            </a:lvl8pPr>
            <a:lvl9pPr marL="3743477" indent="-220204" defTabSz="952691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94D2"/>
              </a:buClr>
              <a:buFont typeface="Wingdings" pitchFamily="2" charset="2"/>
              <a:buChar char="§"/>
              <a:defRPr sz="1100">
                <a:solidFill>
                  <a:schemeClr val="tx2"/>
                </a:solidFill>
                <a:latin typeface="Arial" charset="0"/>
              </a:defRPr>
            </a:lvl9pPr>
          </a:lstStyle>
          <a:p>
            <a:fld id="{7CEE2028-1A46-4377-A449-0503CAFB9DE0}" type="slidenum">
              <a:rPr lang="en-US" sz="1300">
                <a:solidFill>
                  <a:prstClr val="black"/>
                </a:solidFill>
              </a:rPr>
              <a:t>7</a:t>
            </a:fld>
            <a:endParaRPr lang="en-US" sz="1300">
              <a:solidFill>
                <a:prstClr val="black"/>
              </a:solidFill>
            </a:endParaRPr>
          </a:p>
        </p:txBody>
      </p:sp>
      <p:sp>
        <p:nvSpPr>
          <p:cNvPr id="1044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445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Line" hidden="1"/>
          <p:cNvSpPr>
            <a:spLocks noChangeShapeType="1"/>
          </p:cNvSpPr>
          <p:nvPr userDrawn="1"/>
        </p:nvSpPr>
        <p:spPr bwMode="auto">
          <a:xfrm>
            <a:off x="0" y="6569710"/>
            <a:ext cx="9144000" cy="0"/>
          </a:xfrm>
          <a:prstGeom prst="line">
            <a:avLst/>
          </a:prstGeom>
          <a:noFill/>
          <a:ln w="38100">
            <a:solidFill>
              <a:srgbClr val="A6A1A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ctrTitle"/>
          </p:nvPr>
        </p:nvSpPr>
        <p:spPr>
          <a:xfrm>
            <a:off x="276225" y="2770188"/>
            <a:ext cx="8591550" cy="863600"/>
          </a:xfrm>
        </p:spPr>
        <p:txBody>
          <a:bodyPr lIns="91436" tIns="45719" rIns="91436" bIns="45719" anchor="ctr"/>
          <a:lstStyle>
            <a:lvl1pPr algn="ctr">
              <a:defRPr sz="500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noProof="0" smtClean="0"/>
              <a:t>Click to edit Master title style</a:t>
            </a:r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384175" y="4037013"/>
            <a:ext cx="8382000" cy="863600"/>
          </a:xfr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lIns="91436" tIns="45719" rIns="91436" bIns="45719" anchor="ctr"/>
          <a:lstStyle>
            <a:lvl1pPr marL="0" indent="0" algn="ctr">
              <a:buFont typeface="Wingdings" pitchFamily="2" charset="2"/>
              <a:buNone/>
              <a:defRPr sz="3200"/>
            </a:lvl1pPr>
          </a:lstStyle>
          <a:p>
            <a:pPr lvl="0"/>
            <a:r>
              <a:rPr lang="en-GB" noProof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4026739572"/>
      </p:ext>
    </p:extLst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08128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59525" y="304800"/>
            <a:ext cx="2017713" cy="54578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5902325" cy="54578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53859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7996238" cy="609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04800" y="1600200"/>
            <a:ext cx="3956050" cy="41624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3250" y="1600200"/>
            <a:ext cx="3956050" cy="41624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89637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381000" y="304800"/>
            <a:ext cx="7996238" cy="609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1600200"/>
            <a:ext cx="3956050" cy="20050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413250" y="1600200"/>
            <a:ext cx="3956050" cy="20050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304800" y="3757613"/>
            <a:ext cx="3956050" cy="20050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3250" y="3757613"/>
            <a:ext cx="3956050" cy="20050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768905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7996238" cy="609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04800" y="1600200"/>
            <a:ext cx="3956050" cy="41624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413250" y="1600200"/>
            <a:ext cx="3956050" cy="20050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413250" y="3757613"/>
            <a:ext cx="3956050" cy="20050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273806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304800" y="304800"/>
            <a:ext cx="8072438" cy="54578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56026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9958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686654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3956050" cy="41624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3250" y="1600200"/>
            <a:ext cx="3956050" cy="41624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91757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10992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47315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598529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843741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248635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xtHeaderSecClass"/>
          <p:cNvSpPr txBox="1">
            <a:spLocks noChangeArrowheads="1"/>
          </p:cNvSpPr>
          <p:nvPr/>
        </p:nvSpPr>
        <p:spPr bwMode="auto">
          <a:xfrm>
            <a:off x="366713" y="798513"/>
            <a:ext cx="2540000" cy="25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defRPr sz="1200">
                <a:solidFill>
                  <a:schemeClr val="tx2"/>
                </a:solidFill>
                <a:latin typeface="Arial" charset="0"/>
              </a:defRPr>
            </a:lvl1pPr>
            <a:lvl2pPr marL="742950" indent="-285750">
              <a:defRPr sz="1200">
                <a:solidFill>
                  <a:schemeClr val="tx2"/>
                </a:solidFill>
                <a:latin typeface="Arial" charset="0"/>
              </a:defRPr>
            </a:lvl2pPr>
            <a:lvl3pPr marL="1143000" indent="-228600">
              <a:defRPr sz="1200">
                <a:solidFill>
                  <a:schemeClr val="tx2"/>
                </a:solidFill>
                <a:latin typeface="Arial" charset="0"/>
              </a:defRPr>
            </a:lvl3pPr>
            <a:lvl4pPr marL="1600200" indent="-228600">
              <a:defRPr sz="1200">
                <a:solidFill>
                  <a:schemeClr val="tx2"/>
                </a:solidFill>
                <a:latin typeface="Arial" charset="0"/>
              </a:defRPr>
            </a:lvl4pPr>
            <a:lvl5pPr marL="2057400" indent="-228600">
              <a:defRPr sz="1200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94D2"/>
              </a:buClr>
              <a:buFont typeface="Wingdings" pitchFamily="2" charset="2"/>
              <a:buChar char="§"/>
              <a:defRPr sz="1200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94D2"/>
              </a:buClr>
              <a:buFont typeface="Wingdings" pitchFamily="2" charset="2"/>
              <a:buChar char="§"/>
              <a:defRPr sz="1200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94D2"/>
              </a:buClr>
              <a:buFont typeface="Wingdings" pitchFamily="2" charset="2"/>
              <a:buChar char="§"/>
              <a:defRPr sz="1200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94D2"/>
              </a:buClr>
              <a:buFont typeface="Wingdings" pitchFamily="2" charset="2"/>
              <a:buChar char="§"/>
              <a:defRPr sz="1200">
                <a:solidFill>
                  <a:schemeClr val="tx2"/>
                </a:solidFill>
                <a:latin typeface="Arial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endParaRPr lang="en-GB" sz="1600">
              <a:solidFill>
                <a:srgbClr val="FF0000"/>
              </a:solidFill>
            </a:endParaRPr>
          </a:p>
        </p:txBody>
      </p:sp>
      <p:sp>
        <p:nvSpPr>
          <p:cNvPr id="1027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600200"/>
            <a:ext cx="8064500" cy="4162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1F0EE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04800"/>
            <a:ext cx="7996238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sv-SE" smtClean="0"/>
              <a:t>Click to edit Master style</a:t>
            </a:r>
          </a:p>
        </p:txBody>
      </p:sp>
      <p:sp>
        <p:nvSpPr>
          <p:cNvPr id="1029" name="txtHeaderSecClass"/>
          <p:cNvSpPr txBox="1">
            <a:spLocks noChangeArrowheads="1"/>
          </p:cNvSpPr>
          <p:nvPr/>
        </p:nvSpPr>
        <p:spPr bwMode="auto">
          <a:xfrm>
            <a:off x="366713" y="798513"/>
            <a:ext cx="2540000" cy="25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defRPr sz="1200">
                <a:solidFill>
                  <a:schemeClr val="tx2"/>
                </a:solidFill>
                <a:latin typeface="Arial" charset="0"/>
              </a:defRPr>
            </a:lvl1pPr>
            <a:lvl2pPr marL="742950" indent="-285750">
              <a:defRPr sz="1200">
                <a:solidFill>
                  <a:schemeClr val="tx2"/>
                </a:solidFill>
                <a:latin typeface="Arial" charset="0"/>
              </a:defRPr>
            </a:lvl2pPr>
            <a:lvl3pPr marL="1143000" indent="-228600">
              <a:defRPr sz="1200">
                <a:solidFill>
                  <a:schemeClr val="tx2"/>
                </a:solidFill>
                <a:latin typeface="Arial" charset="0"/>
              </a:defRPr>
            </a:lvl3pPr>
            <a:lvl4pPr marL="1600200" indent="-228600">
              <a:defRPr sz="1200">
                <a:solidFill>
                  <a:schemeClr val="tx2"/>
                </a:solidFill>
                <a:latin typeface="Arial" charset="0"/>
              </a:defRPr>
            </a:lvl4pPr>
            <a:lvl5pPr marL="2057400" indent="-228600">
              <a:defRPr sz="1200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94D2"/>
              </a:buClr>
              <a:buFont typeface="Wingdings" pitchFamily="2" charset="2"/>
              <a:buChar char="§"/>
              <a:defRPr sz="1200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94D2"/>
              </a:buClr>
              <a:buFont typeface="Wingdings" pitchFamily="2" charset="2"/>
              <a:buChar char="§"/>
              <a:defRPr sz="1200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94D2"/>
              </a:buClr>
              <a:buFont typeface="Wingdings" pitchFamily="2" charset="2"/>
              <a:buChar char="§"/>
              <a:defRPr sz="1200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94D2"/>
              </a:buClr>
              <a:buFont typeface="Wingdings" pitchFamily="2" charset="2"/>
              <a:buChar char="§"/>
              <a:defRPr sz="1200">
                <a:solidFill>
                  <a:schemeClr val="tx2"/>
                </a:solidFill>
                <a:latin typeface="Arial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endParaRPr lang="en-GB" sz="1600">
              <a:solidFill>
                <a:srgbClr val="FF0000"/>
              </a:solidFill>
            </a:endParaRPr>
          </a:p>
        </p:txBody>
      </p:sp>
      <p:sp>
        <p:nvSpPr>
          <p:cNvPr id="1030" name="txtHeaderSecClass"/>
          <p:cNvSpPr txBox="1">
            <a:spLocks noChangeArrowheads="1"/>
          </p:cNvSpPr>
          <p:nvPr/>
        </p:nvSpPr>
        <p:spPr bwMode="auto">
          <a:xfrm>
            <a:off x="366713" y="798513"/>
            <a:ext cx="2540000" cy="25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defRPr sz="1200">
                <a:solidFill>
                  <a:schemeClr val="tx2"/>
                </a:solidFill>
                <a:latin typeface="Arial" charset="0"/>
              </a:defRPr>
            </a:lvl1pPr>
            <a:lvl2pPr marL="742950" indent="-285750">
              <a:defRPr sz="1200">
                <a:solidFill>
                  <a:schemeClr val="tx2"/>
                </a:solidFill>
                <a:latin typeface="Arial" charset="0"/>
              </a:defRPr>
            </a:lvl2pPr>
            <a:lvl3pPr marL="1143000" indent="-228600">
              <a:defRPr sz="1200">
                <a:solidFill>
                  <a:schemeClr val="tx2"/>
                </a:solidFill>
                <a:latin typeface="Arial" charset="0"/>
              </a:defRPr>
            </a:lvl3pPr>
            <a:lvl4pPr marL="1600200" indent="-228600">
              <a:defRPr sz="1200">
                <a:solidFill>
                  <a:schemeClr val="tx2"/>
                </a:solidFill>
                <a:latin typeface="Arial" charset="0"/>
              </a:defRPr>
            </a:lvl4pPr>
            <a:lvl5pPr marL="2057400" indent="-228600">
              <a:defRPr sz="1200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94D2"/>
              </a:buClr>
              <a:buFont typeface="Wingdings" pitchFamily="2" charset="2"/>
              <a:buChar char="§"/>
              <a:defRPr sz="1200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94D2"/>
              </a:buClr>
              <a:buFont typeface="Wingdings" pitchFamily="2" charset="2"/>
              <a:buChar char="§"/>
              <a:defRPr sz="1200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94D2"/>
              </a:buClr>
              <a:buFont typeface="Wingdings" pitchFamily="2" charset="2"/>
              <a:buChar char="§"/>
              <a:defRPr sz="1200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94D2"/>
              </a:buClr>
              <a:buFont typeface="Wingdings" pitchFamily="2" charset="2"/>
              <a:buChar char="§"/>
              <a:defRPr sz="1200">
                <a:solidFill>
                  <a:schemeClr val="tx2"/>
                </a:solidFill>
                <a:latin typeface="Arial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endParaRPr lang="en-GB" sz="1600">
              <a:solidFill>
                <a:srgbClr val="FF0000"/>
              </a:solidFill>
            </a:endParaRPr>
          </a:p>
        </p:txBody>
      </p:sp>
      <p:sp>
        <p:nvSpPr>
          <p:cNvPr id="1031" name="txtHeaderSecClass"/>
          <p:cNvSpPr txBox="1">
            <a:spLocks noChangeArrowheads="1"/>
          </p:cNvSpPr>
          <p:nvPr/>
        </p:nvSpPr>
        <p:spPr bwMode="auto">
          <a:xfrm>
            <a:off x="366713" y="798513"/>
            <a:ext cx="2540000" cy="25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defRPr sz="1200">
                <a:solidFill>
                  <a:schemeClr val="tx2"/>
                </a:solidFill>
                <a:latin typeface="Arial" charset="0"/>
              </a:defRPr>
            </a:lvl1pPr>
            <a:lvl2pPr marL="742950" indent="-285750">
              <a:defRPr sz="1200">
                <a:solidFill>
                  <a:schemeClr val="tx2"/>
                </a:solidFill>
                <a:latin typeface="Arial" charset="0"/>
              </a:defRPr>
            </a:lvl2pPr>
            <a:lvl3pPr marL="1143000" indent="-228600">
              <a:defRPr sz="1200">
                <a:solidFill>
                  <a:schemeClr val="tx2"/>
                </a:solidFill>
                <a:latin typeface="Arial" charset="0"/>
              </a:defRPr>
            </a:lvl3pPr>
            <a:lvl4pPr marL="1600200" indent="-228600">
              <a:defRPr sz="1200">
                <a:solidFill>
                  <a:schemeClr val="tx2"/>
                </a:solidFill>
                <a:latin typeface="Arial" charset="0"/>
              </a:defRPr>
            </a:lvl4pPr>
            <a:lvl5pPr marL="2057400" indent="-228600">
              <a:defRPr sz="1200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94D2"/>
              </a:buClr>
              <a:buFont typeface="Wingdings" pitchFamily="2" charset="2"/>
              <a:buChar char="§"/>
              <a:defRPr sz="1200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94D2"/>
              </a:buClr>
              <a:buFont typeface="Wingdings" pitchFamily="2" charset="2"/>
              <a:buChar char="§"/>
              <a:defRPr sz="1200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94D2"/>
              </a:buClr>
              <a:buFont typeface="Wingdings" pitchFamily="2" charset="2"/>
              <a:buChar char="§"/>
              <a:defRPr sz="1200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94D2"/>
              </a:buClr>
              <a:buFont typeface="Wingdings" pitchFamily="2" charset="2"/>
              <a:buChar char="§"/>
              <a:defRPr sz="1200">
                <a:solidFill>
                  <a:schemeClr val="tx2"/>
                </a:solidFill>
                <a:latin typeface="Arial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endParaRPr lang="en-GB" sz="1600">
              <a:solidFill>
                <a:srgbClr val="FF0000"/>
              </a:solidFill>
            </a:endParaRPr>
          </a:p>
        </p:txBody>
      </p:sp>
      <p:sp>
        <p:nvSpPr>
          <p:cNvPr id="1032" name="txtHeaderSecClass"/>
          <p:cNvSpPr txBox="1">
            <a:spLocks noChangeArrowheads="1"/>
          </p:cNvSpPr>
          <p:nvPr/>
        </p:nvSpPr>
        <p:spPr bwMode="auto">
          <a:xfrm>
            <a:off x="366713" y="798513"/>
            <a:ext cx="2540000" cy="25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defRPr sz="1200">
                <a:solidFill>
                  <a:schemeClr val="tx2"/>
                </a:solidFill>
                <a:latin typeface="Arial" charset="0"/>
              </a:defRPr>
            </a:lvl1pPr>
            <a:lvl2pPr marL="742950" indent="-285750">
              <a:defRPr sz="1200">
                <a:solidFill>
                  <a:schemeClr val="tx2"/>
                </a:solidFill>
                <a:latin typeface="Arial" charset="0"/>
              </a:defRPr>
            </a:lvl2pPr>
            <a:lvl3pPr marL="1143000" indent="-228600">
              <a:defRPr sz="1200">
                <a:solidFill>
                  <a:schemeClr val="tx2"/>
                </a:solidFill>
                <a:latin typeface="Arial" charset="0"/>
              </a:defRPr>
            </a:lvl3pPr>
            <a:lvl4pPr marL="1600200" indent="-228600">
              <a:defRPr sz="1200">
                <a:solidFill>
                  <a:schemeClr val="tx2"/>
                </a:solidFill>
                <a:latin typeface="Arial" charset="0"/>
              </a:defRPr>
            </a:lvl4pPr>
            <a:lvl5pPr marL="2057400" indent="-228600">
              <a:defRPr sz="1200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94D2"/>
              </a:buClr>
              <a:buFont typeface="Wingdings" pitchFamily="2" charset="2"/>
              <a:buChar char="§"/>
              <a:defRPr sz="1200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94D2"/>
              </a:buClr>
              <a:buFont typeface="Wingdings" pitchFamily="2" charset="2"/>
              <a:buChar char="§"/>
              <a:defRPr sz="1200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94D2"/>
              </a:buClr>
              <a:buFont typeface="Wingdings" pitchFamily="2" charset="2"/>
              <a:buChar char="§"/>
              <a:defRPr sz="1200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94D2"/>
              </a:buClr>
              <a:buFont typeface="Wingdings" pitchFamily="2" charset="2"/>
              <a:buChar char="§"/>
              <a:defRPr sz="1200">
                <a:solidFill>
                  <a:schemeClr val="tx2"/>
                </a:solidFill>
                <a:latin typeface="Arial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endParaRPr lang="en-GB" sz="1600">
              <a:solidFill>
                <a:srgbClr val="FF0000"/>
              </a:solidFill>
            </a:endParaRPr>
          </a:p>
        </p:txBody>
      </p:sp>
      <p:sp>
        <p:nvSpPr>
          <p:cNvPr id="1034" name="Text Box 19"/>
          <p:cNvSpPr txBox="1">
            <a:spLocks noChangeArrowheads="1"/>
          </p:cNvSpPr>
          <p:nvPr/>
        </p:nvSpPr>
        <p:spPr bwMode="auto">
          <a:xfrm>
            <a:off x="9144000" y="0"/>
            <a:ext cx="1685925" cy="1581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1200">
                <a:solidFill>
                  <a:schemeClr val="tx2"/>
                </a:solidFill>
                <a:latin typeface="Arial" charset="0"/>
              </a:defRPr>
            </a:lvl1pPr>
            <a:lvl2pPr marL="742950" indent="-285750">
              <a:defRPr sz="1200">
                <a:solidFill>
                  <a:schemeClr val="tx2"/>
                </a:solidFill>
                <a:latin typeface="Arial" charset="0"/>
              </a:defRPr>
            </a:lvl2pPr>
            <a:lvl3pPr marL="1143000" indent="-228600">
              <a:defRPr sz="1200">
                <a:solidFill>
                  <a:schemeClr val="tx2"/>
                </a:solidFill>
                <a:latin typeface="Arial" charset="0"/>
              </a:defRPr>
            </a:lvl3pPr>
            <a:lvl4pPr marL="1600200" indent="-228600">
              <a:defRPr sz="1200">
                <a:solidFill>
                  <a:schemeClr val="tx2"/>
                </a:solidFill>
                <a:latin typeface="Arial" charset="0"/>
              </a:defRPr>
            </a:lvl4pPr>
            <a:lvl5pPr marL="2057400" indent="-228600">
              <a:defRPr sz="1200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94D2"/>
              </a:buClr>
              <a:buFont typeface="Wingdings" pitchFamily="2" charset="2"/>
              <a:buChar char="§"/>
              <a:defRPr sz="1200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94D2"/>
              </a:buClr>
              <a:buFont typeface="Wingdings" pitchFamily="2" charset="2"/>
              <a:buChar char="§"/>
              <a:defRPr sz="1200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94D2"/>
              </a:buClr>
              <a:buFont typeface="Wingdings" pitchFamily="2" charset="2"/>
              <a:buChar char="§"/>
              <a:defRPr sz="1200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94D2"/>
              </a:buClr>
              <a:buFont typeface="Wingdings" pitchFamily="2" charset="2"/>
              <a:buChar char="§"/>
              <a:defRPr sz="1200">
                <a:solidFill>
                  <a:schemeClr val="tx2"/>
                </a:solidFill>
                <a:latin typeface="Arial" charset="0"/>
              </a:defRPr>
            </a:lvl9pPr>
          </a:lstStyle>
          <a:p>
            <a:pPr>
              <a:lnSpc>
                <a:spcPct val="100000"/>
              </a:lnSpc>
              <a:spcBef>
                <a:spcPct val="50000"/>
              </a:spcBef>
              <a:buClrTx/>
              <a:buFontTx/>
              <a:buNone/>
            </a:pPr>
            <a:r>
              <a:rPr lang="en-US" sz="1400">
                <a:solidFill>
                  <a:srgbClr val="FFFFFF"/>
                </a:solidFill>
              </a:rPr>
              <a:t>Top right       corner  for        field-mark, customer or partner logotypes.     See Best practice for example.</a:t>
            </a:r>
          </a:p>
        </p:txBody>
      </p:sp>
      <p:sp>
        <p:nvSpPr>
          <p:cNvPr id="1035" name="Text Box 20"/>
          <p:cNvSpPr txBox="1">
            <a:spLocks noChangeArrowheads="1"/>
          </p:cNvSpPr>
          <p:nvPr/>
        </p:nvSpPr>
        <p:spPr bwMode="auto">
          <a:xfrm>
            <a:off x="-2182813" y="0"/>
            <a:ext cx="2182813" cy="264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1200">
                <a:solidFill>
                  <a:schemeClr val="tx2"/>
                </a:solidFill>
                <a:latin typeface="Arial" charset="0"/>
              </a:defRPr>
            </a:lvl1pPr>
            <a:lvl2pPr marL="742950" indent="-285750">
              <a:defRPr sz="1200">
                <a:solidFill>
                  <a:schemeClr val="tx2"/>
                </a:solidFill>
                <a:latin typeface="Arial" charset="0"/>
              </a:defRPr>
            </a:lvl2pPr>
            <a:lvl3pPr marL="1143000" indent="-228600">
              <a:defRPr sz="1200">
                <a:solidFill>
                  <a:schemeClr val="tx2"/>
                </a:solidFill>
                <a:latin typeface="Arial" charset="0"/>
              </a:defRPr>
            </a:lvl3pPr>
            <a:lvl4pPr marL="1600200" indent="-228600">
              <a:defRPr sz="1200">
                <a:solidFill>
                  <a:schemeClr val="tx2"/>
                </a:solidFill>
                <a:latin typeface="Arial" charset="0"/>
              </a:defRPr>
            </a:lvl4pPr>
            <a:lvl5pPr marL="2057400" indent="-228600">
              <a:defRPr sz="1200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94D2"/>
              </a:buClr>
              <a:buFont typeface="Wingdings" pitchFamily="2" charset="2"/>
              <a:buChar char="§"/>
              <a:defRPr sz="1200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94D2"/>
              </a:buClr>
              <a:buFont typeface="Wingdings" pitchFamily="2" charset="2"/>
              <a:buChar char="§"/>
              <a:defRPr sz="1200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94D2"/>
              </a:buClr>
              <a:buFont typeface="Wingdings" pitchFamily="2" charset="2"/>
              <a:buChar char="§"/>
              <a:defRPr sz="1200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94D2"/>
              </a:buClr>
              <a:buFont typeface="Wingdings" pitchFamily="2" charset="2"/>
              <a:buChar char="§"/>
              <a:defRPr sz="1200">
                <a:solidFill>
                  <a:schemeClr val="tx2"/>
                </a:solidFill>
                <a:latin typeface="Arial" charset="0"/>
              </a:defRPr>
            </a:lvl9pPr>
          </a:lstStyle>
          <a:p>
            <a:pPr algn="r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endParaRPr lang="en-US" sz="1400" noProof="1">
              <a:solidFill>
                <a:srgbClr val="FFFFFF"/>
              </a:solidFill>
            </a:endParaRPr>
          </a:p>
          <a:p>
            <a:pPr algn="r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sz="1400" noProof="1">
                <a:solidFill>
                  <a:srgbClr val="FFFFFF"/>
                </a:solidFill>
              </a:rPr>
              <a:t>Slide title </a:t>
            </a:r>
          </a:p>
          <a:p>
            <a:pPr algn="r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sz="1400" noProof="1">
                <a:solidFill>
                  <a:srgbClr val="FFFFFF"/>
                </a:solidFill>
              </a:rPr>
              <a:t>40 pt</a:t>
            </a:r>
          </a:p>
          <a:p>
            <a:pPr algn="r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endParaRPr lang="en-US" sz="1400" noProof="1">
              <a:solidFill>
                <a:srgbClr val="FFFFFF"/>
              </a:solidFill>
            </a:endParaRPr>
          </a:p>
          <a:p>
            <a:pPr algn="r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sz="1400" noProof="1">
                <a:solidFill>
                  <a:srgbClr val="FFFFFF"/>
                </a:solidFill>
              </a:rPr>
              <a:t>Slide subtitle </a:t>
            </a:r>
          </a:p>
          <a:p>
            <a:pPr algn="r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sz="1400" noProof="1">
                <a:solidFill>
                  <a:srgbClr val="FFFFFF"/>
                </a:solidFill>
              </a:rPr>
              <a:t>24 pt</a:t>
            </a:r>
          </a:p>
          <a:p>
            <a:pPr algn="r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endParaRPr lang="en-US" sz="1400" noProof="1">
              <a:solidFill>
                <a:srgbClr val="FFFFFF"/>
              </a:solidFill>
            </a:endParaRPr>
          </a:p>
          <a:p>
            <a:pPr algn="r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endParaRPr lang="en-US" sz="1400" noProof="1">
              <a:solidFill>
                <a:srgbClr val="FFFFFF"/>
              </a:solidFill>
            </a:endParaRPr>
          </a:p>
          <a:p>
            <a:pPr algn="r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sz="1400" noProof="1">
                <a:solidFill>
                  <a:srgbClr val="FFFFFF"/>
                </a:solidFill>
              </a:rPr>
              <a:t>Text</a:t>
            </a:r>
          </a:p>
          <a:p>
            <a:pPr algn="r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sz="1400" noProof="1">
                <a:solidFill>
                  <a:srgbClr val="FFFFFF"/>
                </a:solidFill>
              </a:rPr>
              <a:t> 24 pt</a:t>
            </a:r>
          </a:p>
          <a:p>
            <a:pPr algn="r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sz="1400" noProof="1">
                <a:solidFill>
                  <a:srgbClr val="FFFFFF"/>
                </a:solidFill>
              </a:rPr>
              <a:t>Bullets level 2-5</a:t>
            </a:r>
          </a:p>
          <a:p>
            <a:pPr algn="r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sz="1400" noProof="1">
                <a:solidFill>
                  <a:srgbClr val="FFFFFF"/>
                </a:solidFill>
              </a:rPr>
              <a:t>20 pt</a:t>
            </a:r>
          </a:p>
        </p:txBody>
      </p:sp>
      <p:pic>
        <p:nvPicPr>
          <p:cNvPr id="1038" name="Econ2011" descr="ECON_RGB"/>
          <p:cNvPicPr>
            <a:picLocks noChangeAspect="1" noChangeArrowheads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5650" y="260350"/>
            <a:ext cx="444500" cy="588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xtfooterCopy"/>
          <p:cNvSpPr txBox="1"/>
          <p:nvPr userDrawn="1"/>
        </p:nvSpPr>
        <p:spPr>
          <a:xfrm>
            <a:off x="76200" y="6623050"/>
            <a:ext cx="2540000" cy="179388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pPr algn="l"/>
            <a:endParaRPr lang="en-US" sz="800" b="0" i="0" u="none">
              <a:solidFill>
                <a:srgbClr val="000000"/>
              </a:solidFill>
            </a:endParaRPr>
          </a:p>
        </p:txBody>
      </p:sp>
      <p:sp>
        <p:nvSpPr>
          <p:cNvPr id="11" name="txtfooterConfClass"/>
          <p:cNvSpPr txBox="1"/>
          <p:nvPr userDrawn="1"/>
        </p:nvSpPr>
        <p:spPr>
          <a:xfrm>
            <a:off x="2286000" y="6623050"/>
            <a:ext cx="1524000" cy="179388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pPr algn="l"/>
            <a:endParaRPr lang="en-US" sz="800" b="0" i="0" u="none">
              <a:solidFill>
                <a:srgbClr val="000000"/>
              </a:solidFill>
            </a:endParaRPr>
          </a:p>
        </p:txBody>
      </p:sp>
      <p:sp>
        <p:nvSpPr>
          <p:cNvPr id="12" name="txtfooterTitle"/>
          <p:cNvSpPr txBox="1"/>
          <p:nvPr userDrawn="1"/>
        </p:nvSpPr>
        <p:spPr>
          <a:xfrm>
            <a:off x="3530600" y="6623050"/>
            <a:ext cx="4445000" cy="179388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pPr algn="ctr"/>
            <a:endParaRPr lang="en-US" sz="800" b="0" i="0" u="none">
              <a:solidFill>
                <a:srgbClr val="000000"/>
              </a:solidFill>
            </a:endParaRPr>
          </a:p>
        </p:txBody>
      </p:sp>
      <p:sp>
        <p:nvSpPr>
          <p:cNvPr id="13" name="txtfooterMonthYear"/>
          <p:cNvSpPr txBox="1"/>
          <p:nvPr userDrawn="1"/>
        </p:nvSpPr>
        <p:spPr>
          <a:xfrm>
            <a:off x="6858000" y="6623050"/>
            <a:ext cx="1143000" cy="179388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pPr algn="r"/>
            <a:endParaRPr lang="en-US" sz="800" b="0" i="0" u="none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  <p:sldLayoutId id="2147483676" r:id="rId12"/>
    <p:sldLayoutId id="2147483677" r:id="rId13"/>
    <p:sldLayoutId id="2147483678" r:id="rId14"/>
    <p:sldLayoutId id="2147483679" r:id="rId15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9pPr>
    </p:titleStyle>
    <p:bodyStyle>
      <a:lvl1pPr marL="381000" indent="-381000" algn="l" rtl="0" eaLnBrk="0" fontAlgn="base" hangingPunct="0">
        <a:spcBef>
          <a:spcPct val="20000"/>
        </a:spcBef>
        <a:spcAft>
          <a:spcPct val="0"/>
        </a:spcAft>
        <a:buClr>
          <a:srgbClr val="0094D2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1147763" indent="-390525" algn="l" rtl="0" eaLnBrk="0" fontAlgn="base" hangingPunct="0">
        <a:spcBef>
          <a:spcPct val="1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905000" indent="-377825" algn="l" rtl="0" eaLnBrk="0" fontAlgn="base" hangingPunct="0">
        <a:spcBef>
          <a:spcPct val="0"/>
        </a:spcBef>
        <a:spcAft>
          <a:spcPct val="0"/>
        </a:spcAft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3pPr>
      <a:lvl4pPr marL="2662238" indent="-379413" algn="l" rtl="0" eaLnBrk="0" fontAlgn="base" hangingPunct="0">
        <a:spcBef>
          <a:spcPct val="0"/>
        </a:spcBef>
        <a:spcAft>
          <a:spcPct val="0"/>
        </a:spcAft>
        <a:buFont typeface="Times New Roman" pitchFamily="18" charset="0"/>
        <a:buChar char="-"/>
        <a:defRPr sz="2000">
          <a:solidFill>
            <a:schemeClr val="tx1"/>
          </a:solidFill>
          <a:latin typeface="+mn-lt"/>
        </a:defRPr>
      </a:lvl4pPr>
      <a:lvl5pPr marL="3432175" indent="-379413" algn="l" rtl="0" eaLnBrk="0" fontAlgn="base" hangingPunct="0">
        <a:spcBef>
          <a:spcPct val="0"/>
        </a:spcBef>
        <a:spcAft>
          <a:spcPct val="0"/>
        </a:spcAft>
        <a:buFont typeface="Times New Roman" pitchFamily="18" charset="0"/>
        <a:buChar char="›"/>
        <a:defRPr sz="2000">
          <a:solidFill>
            <a:schemeClr val="tx1"/>
          </a:solidFill>
          <a:latin typeface="+mn-lt"/>
        </a:defRPr>
      </a:lvl5pPr>
      <a:lvl6pPr marL="3889375" indent="-379413" algn="l" rtl="0" eaLnBrk="0" fontAlgn="base" hangingPunct="0">
        <a:spcBef>
          <a:spcPct val="0"/>
        </a:spcBef>
        <a:spcAft>
          <a:spcPct val="0"/>
        </a:spcAft>
        <a:buFont typeface="Times New Roman" pitchFamily="18" charset="0"/>
        <a:buChar char="›"/>
        <a:defRPr sz="2000">
          <a:solidFill>
            <a:schemeClr val="tx1"/>
          </a:solidFill>
          <a:latin typeface="+mn-lt"/>
        </a:defRPr>
      </a:lvl6pPr>
      <a:lvl7pPr marL="4346575" indent="-379413" algn="l" rtl="0" eaLnBrk="0" fontAlgn="base" hangingPunct="0">
        <a:spcBef>
          <a:spcPct val="0"/>
        </a:spcBef>
        <a:spcAft>
          <a:spcPct val="0"/>
        </a:spcAft>
        <a:buFont typeface="Times New Roman" pitchFamily="18" charset="0"/>
        <a:buChar char="›"/>
        <a:defRPr sz="2000">
          <a:solidFill>
            <a:schemeClr val="tx1"/>
          </a:solidFill>
          <a:latin typeface="+mn-lt"/>
        </a:defRPr>
      </a:lvl7pPr>
      <a:lvl8pPr marL="4803775" indent="-379413" algn="l" rtl="0" eaLnBrk="0" fontAlgn="base" hangingPunct="0">
        <a:spcBef>
          <a:spcPct val="0"/>
        </a:spcBef>
        <a:spcAft>
          <a:spcPct val="0"/>
        </a:spcAft>
        <a:buFont typeface="Times New Roman" pitchFamily="18" charset="0"/>
        <a:buChar char="›"/>
        <a:defRPr sz="2000">
          <a:solidFill>
            <a:schemeClr val="tx1"/>
          </a:solidFill>
          <a:latin typeface="+mn-lt"/>
        </a:defRPr>
      </a:lvl8pPr>
      <a:lvl9pPr marL="5260975" indent="-379413" algn="l" rtl="0" eaLnBrk="0" fontAlgn="base" hangingPunct="0">
        <a:spcBef>
          <a:spcPct val="0"/>
        </a:spcBef>
        <a:spcAft>
          <a:spcPct val="0"/>
        </a:spcAft>
        <a:buFont typeface="Times New Roman" pitchFamily="18" charset="0"/>
        <a:buChar char="›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758" y="964282"/>
            <a:ext cx="7572375" cy="561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3375620"/>
            <a:ext cx="3581400" cy="2933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304800"/>
            <a:ext cx="8512175" cy="609600"/>
          </a:xfrm>
        </p:spPr>
        <p:txBody>
          <a:bodyPr/>
          <a:lstStyle/>
          <a:p>
            <a:r>
              <a:rPr lang="sv-SE" dirty="0" smtClean="0"/>
              <a:t>Win Folder / Workspace content</a:t>
            </a:r>
            <a:endParaRPr lang="en-US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1196752"/>
            <a:ext cx="3629025" cy="1952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Freeform 38"/>
          <p:cNvSpPr>
            <a:spLocks/>
          </p:cNvSpPr>
          <p:nvPr/>
        </p:nvSpPr>
        <p:spPr bwMode="auto">
          <a:xfrm rot="19200774">
            <a:off x="6591710" y="4070484"/>
            <a:ext cx="889421" cy="1268952"/>
          </a:xfrm>
          <a:custGeom>
            <a:avLst/>
            <a:gdLst>
              <a:gd name="T0" fmla="*/ 0 w 954"/>
              <a:gd name="T1" fmla="*/ 2566987 h 1617"/>
              <a:gd name="T2" fmla="*/ 1166813 w 954"/>
              <a:gd name="T3" fmla="*/ 1589087 h 1617"/>
              <a:gd name="T4" fmla="*/ 704850 w 954"/>
              <a:gd name="T5" fmla="*/ 4762 h 1617"/>
              <a:gd name="T6" fmla="*/ 0 60000 65536"/>
              <a:gd name="T7" fmla="*/ 0 60000 65536"/>
              <a:gd name="T8" fmla="*/ 0 60000 65536"/>
              <a:gd name="connsiteX0" fmla="*/ 0 w 7877"/>
              <a:gd name="connsiteY0" fmla="*/ 9982 h 9982"/>
              <a:gd name="connsiteX1" fmla="*/ 6476 w 7877"/>
              <a:gd name="connsiteY1" fmla="*/ 7660 h 9982"/>
              <a:gd name="connsiteX2" fmla="*/ 4654 w 7877"/>
              <a:gd name="connsiteY2" fmla="*/ 1 h 9982"/>
              <a:gd name="connsiteX0" fmla="*/ 0 w 8879"/>
              <a:gd name="connsiteY0" fmla="*/ 9999 h 9999"/>
              <a:gd name="connsiteX1" fmla="*/ 8221 w 8879"/>
              <a:gd name="connsiteY1" fmla="*/ 7673 h 9999"/>
              <a:gd name="connsiteX2" fmla="*/ 5908 w 8879"/>
              <a:gd name="connsiteY2" fmla="*/ 0 h 9999"/>
              <a:gd name="connsiteX0" fmla="*/ 0 w 11026"/>
              <a:gd name="connsiteY0" fmla="*/ 7930 h 7930"/>
              <a:gd name="connsiteX1" fmla="*/ 9259 w 11026"/>
              <a:gd name="connsiteY1" fmla="*/ 5604 h 7930"/>
              <a:gd name="connsiteX2" fmla="*/ 8776 w 11026"/>
              <a:gd name="connsiteY2" fmla="*/ 0 h 7930"/>
              <a:gd name="connsiteX0" fmla="*/ 0 w 8848"/>
              <a:gd name="connsiteY0" fmla="*/ 10000 h 10000"/>
              <a:gd name="connsiteX1" fmla="*/ 8397 w 8848"/>
              <a:gd name="connsiteY1" fmla="*/ 7067 h 10000"/>
              <a:gd name="connsiteX2" fmla="*/ 7959 w 8848"/>
              <a:gd name="connsiteY2" fmla="*/ 0 h 10000"/>
              <a:gd name="connsiteX0" fmla="*/ 0 w 9438"/>
              <a:gd name="connsiteY0" fmla="*/ 10000 h 10000"/>
              <a:gd name="connsiteX1" fmla="*/ 8590 w 9438"/>
              <a:gd name="connsiteY1" fmla="*/ 7224 h 10000"/>
              <a:gd name="connsiteX2" fmla="*/ 8995 w 9438"/>
              <a:gd name="connsiteY2" fmla="*/ 0 h 10000"/>
              <a:gd name="connsiteX0" fmla="*/ 0 w 10001"/>
              <a:gd name="connsiteY0" fmla="*/ 10000 h 10000"/>
              <a:gd name="connsiteX1" fmla="*/ 9102 w 10001"/>
              <a:gd name="connsiteY1" fmla="*/ 7224 h 10000"/>
              <a:gd name="connsiteX2" fmla="*/ 9531 w 10001"/>
              <a:gd name="connsiteY2" fmla="*/ 0 h 10000"/>
              <a:gd name="connsiteX0" fmla="*/ 0 w 10001"/>
              <a:gd name="connsiteY0" fmla="*/ 10000 h 10000"/>
              <a:gd name="connsiteX1" fmla="*/ 9102 w 10001"/>
              <a:gd name="connsiteY1" fmla="*/ 7224 h 10000"/>
              <a:gd name="connsiteX2" fmla="*/ 9531 w 10001"/>
              <a:gd name="connsiteY2" fmla="*/ 0 h 10000"/>
              <a:gd name="connsiteX0" fmla="*/ 0 w 10001"/>
              <a:gd name="connsiteY0" fmla="*/ 10000 h 10000"/>
              <a:gd name="connsiteX1" fmla="*/ 9102 w 10001"/>
              <a:gd name="connsiteY1" fmla="*/ 7224 h 10000"/>
              <a:gd name="connsiteX2" fmla="*/ 9531 w 10001"/>
              <a:gd name="connsiteY2" fmla="*/ 0 h 10000"/>
              <a:gd name="connsiteX0" fmla="*/ 0 w 10001"/>
              <a:gd name="connsiteY0" fmla="*/ 10000 h 10000"/>
              <a:gd name="connsiteX1" fmla="*/ 9102 w 10001"/>
              <a:gd name="connsiteY1" fmla="*/ 7224 h 10000"/>
              <a:gd name="connsiteX2" fmla="*/ 9531 w 10001"/>
              <a:gd name="connsiteY2" fmla="*/ 0 h 10000"/>
              <a:gd name="connsiteX0" fmla="*/ 0 w 10262"/>
              <a:gd name="connsiteY0" fmla="*/ 10000 h 10000"/>
              <a:gd name="connsiteX1" fmla="*/ 9579 w 10262"/>
              <a:gd name="connsiteY1" fmla="*/ 6598 h 10000"/>
              <a:gd name="connsiteX2" fmla="*/ 9531 w 10262"/>
              <a:gd name="connsiteY2" fmla="*/ 0 h 10000"/>
              <a:gd name="connsiteX0" fmla="*/ 0 w 10120"/>
              <a:gd name="connsiteY0" fmla="*/ 10000 h 10000"/>
              <a:gd name="connsiteX1" fmla="*/ 9341 w 10120"/>
              <a:gd name="connsiteY1" fmla="*/ 6650 h 10000"/>
              <a:gd name="connsiteX2" fmla="*/ 9531 w 10120"/>
              <a:gd name="connsiteY2" fmla="*/ 0 h 10000"/>
              <a:gd name="connsiteX0" fmla="*/ 0 w 10393"/>
              <a:gd name="connsiteY0" fmla="*/ 10000 h 10000"/>
              <a:gd name="connsiteX1" fmla="*/ 9341 w 10393"/>
              <a:gd name="connsiteY1" fmla="*/ 6650 h 10000"/>
              <a:gd name="connsiteX2" fmla="*/ 9531 w 10393"/>
              <a:gd name="connsiteY2" fmla="*/ 0 h 10000"/>
              <a:gd name="connsiteX0" fmla="*/ 0 w 10392"/>
              <a:gd name="connsiteY0" fmla="*/ 10209 h 10209"/>
              <a:gd name="connsiteX1" fmla="*/ 9341 w 10392"/>
              <a:gd name="connsiteY1" fmla="*/ 6859 h 10209"/>
              <a:gd name="connsiteX2" fmla="*/ 9293 w 10392"/>
              <a:gd name="connsiteY2" fmla="*/ 0 h 10209"/>
              <a:gd name="connsiteX0" fmla="*/ 0 w 9715"/>
              <a:gd name="connsiteY0" fmla="*/ 10261 h 10261"/>
              <a:gd name="connsiteX1" fmla="*/ 8705 w 9715"/>
              <a:gd name="connsiteY1" fmla="*/ 6859 h 10261"/>
              <a:gd name="connsiteX2" fmla="*/ 8657 w 9715"/>
              <a:gd name="connsiteY2" fmla="*/ 0 h 10261"/>
              <a:gd name="connsiteX0" fmla="*/ 0 w 10000"/>
              <a:gd name="connsiteY0" fmla="*/ 10000 h 10000"/>
              <a:gd name="connsiteX1" fmla="*/ 8960 w 10000"/>
              <a:gd name="connsiteY1" fmla="*/ 6685 h 10000"/>
              <a:gd name="connsiteX2" fmla="*/ 8911 w 10000"/>
              <a:gd name="connsiteY2" fmla="*/ 0 h 10000"/>
              <a:gd name="connsiteX0" fmla="*/ 0 w 10000"/>
              <a:gd name="connsiteY0" fmla="*/ 10000 h 10000"/>
              <a:gd name="connsiteX1" fmla="*/ 8960 w 10000"/>
              <a:gd name="connsiteY1" fmla="*/ 6685 h 10000"/>
              <a:gd name="connsiteX2" fmla="*/ 8911 w 10000"/>
              <a:gd name="connsiteY2" fmla="*/ 0 h 10000"/>
              <a:gd name="connsiteX0" fmla="*/ 0 w 9936"/>
              <a:gd name="connsiteY0" fmla="*/ 10000 h 10000"/>
              <a:gd name="connsiteX1" fmla="*/ 8960 w 9936"/>
              <a:gd name="connsiteY1" fmla="*/ 6685 h 10000"/>
              <a:gd name="connsiteX2" fmla="*/ 8911 w 9936"/>
              <a:gd name="connsiteY2" fmla="*/ 0 h 10000"/>
              <a:gd name="connsiteX0" fmla="*/ 0 w 10183"/>
              <a:gd name="connsiteY0" fmla="*/ 10000 h 10000"/>
              <a:gd name="connsiteX1" fmla="*/ 9347 w 10183"/>
              <a:gd name="connsiteY1" fmla="*/ 6380 h 10000"/>
              <a:gd name="connsiteX2" fmla="*/ 8968 w 10183"/>
              <a:gd name="connsiteY2" fmla="*/ 0 h 10000"/>
              <a:gd name="connsiteX0" fmla="*/ 0 w 9920"/>
              <a:gd name="connsiteY0" fmla="*/ 10000 h 10000"/>
              <a:gd name="connsiteX1" fmla="*/ 8853 w 9920"/>
              <a:gd name="connsiteY1" fmla="*/ 6940 h 10000"/>
              <a:gd name="connsiteX2" fmla="*/ 8968 w 9920"/>
              <a:gd name="connsiteY2" fmla="*/ 0 h 10000"/>
              <a:gd name="connsiteX0" fmla="*/ 0 w 10000"/>
              <a:gd name="connsiteY0" fmla="*/ 10000 h 10000"/>
              <a:gd name="connsiteX1" fmla="*/ 8924 w 10000"/>
              <a:gd name="connsiteY1" fmla="*/ 6940 h 10000"/>
              <a:gd name="connsiteX2" fmla="*/ 9040 w 10000"/>
              <a:gd name="connsiteY2" fmla="*/ 0 h 10000"/>
              <a:gd name="connsiteX0" fmla="*/ 0 w 9967"/>
              <a:gd name="connsiteY0" fmla="*/ 10000 h 10000"/>
              <a:gd name="connsiteX1" fmla="*/ 8924 w 9967"/>
              <a:gd name="connsiteY1" fmla="*/ 6940 h 10000"/>
              <a:gd name="connsiteX2" fmla="*/ 9040 w 9967"/>
              <a:gd name="connsiteY2" fmla="*/ 0 h 10000"/>
              <a:gd name="connsiteX0" fmla="*/ 0 w 10338"/>
              <a:gd name="connsiteY0" fmla="*/ 10000 h 10000"/>
              <a:gd name="connsiteX1" fmla="*/ 8954 w 10338"/>
              <a:gd name="connsiteY1" fmla="*/ 6940 h 10000"/>
              <a:gd name="connsiteX2" fmla="*/ 9070 w 10338"/>
              <a:gd name="connsiteY2" fmla="*/ 0 h 10000"/>
              <a:gd name="connsiteX0" fmla="*/ 0 w 10338"/>
              <a:gd name="connsiteY0" fmla="*/ 10000 h 10000"/>
              <a:gd name="connsiteX1" fmla="*/ 8954 w 10338"/>
              <a:gd name="connsiteY1" fmla="*/ 6584 h 10000"/>
              <a:gd name="connsiteX2" fmla="*/ 9070 w 10338"/>
              <a:gd name="connsiteY2" fmla="*/ 0 h 10000"/>
              <a:gd name="connsiteX0" fmla="*/ 0 w 10237"/>
              <a:gd name="connsiteY0" fmla="*/ 10000 h 10000"/>
              <a:gd name="connsiteX1" fmla="*/ 8954 w 10237"/>
              <a:gd name="connsiteY1" fmla="*/ 6584 h 10000"/>
              <a:gd name="connsiteX2" fmla="*/ 9070 w 10237"/>
              <a:gd name="connsiteY2" fmla="*/ 0 h 10000"/>
              <a:gd name="connsiteX0" fmla="*/ 0 w 10059"/>
              <a:gd name="connsiteY0" fmla="*/ 10000 h 10000"/>
              <a:gd name="connsiteX1" fmla="*/ 8954 w 10059"/>
              <a:gd name="connsiteY1" fmla="*/ 6584 h 10000"/>
              <a:gd name="connsiteX2" fmla="*/ 9070 w 10059"/>
              <a:gd name="connsiteY2" fmla="*/ 0 h 10000"/>
              <a:gd name="connsiteX0" fmla="*/ 0 w 10188"/>
              <a:gd name="connsiteY0" fmla="*/ 10000 h 10000"/>
              <a:gd name="connsiteX1" fmla="*/ 9261 w 10188"/>
              <a:gd name="connsiteY1" fmla="*/ 6653 h 10000"/>
              <a:gd name="connsiteX2" fmla="*/ 9070 w 10188"/>
              <a:gd name="connsiteY2" fmla="*/ 0 h 10000"/>
              <a:gd name="connsiteX0" fmla="*/ 0 w 12157"/>
              <a:gd name="connsiteY0" fmla="*/ 10000 h 10000"/>
              <a:gd name="connsiteX1" fmla="*/ 11895 w 12157"/>
              <a:gd name="connsiteY1" fmla="*/ 5833 h 10000"/>
              <a:gd name="connsiteX2" fmla="*/ 9070 w 12157"/>
              <a:gd name="connsiteY2" fmla="*/ 0 h 10000"/>
              <a:gd name="connsiteX0" fmla="*/ 0 w 12532"/>
              <a:gd name="connsiteY0" fmla="*/ 10000 h 10000"/>
              <a:gd name="connsiteX1" fmla="*/ 11895 w 12532"/>
              <a:gd name="connsiteY1" fmla="*/ 5833 h 10000"/>
              <a:gd name="connsiteX2" fmla="*/ 9070 w 12532"/>
              <a:gd name="connsiteY2" fmla="*/ 0 h 10000"/>
              <a:gd name="connsiteX0" fmla="*/ 0 w 12453"/>
              <a:gd name="connsiteY0" fmla="*/ 9872 h 9872"/>
              <a:gd name="connsiteX1" fmla="*/ 11895 w 12453"/>
              <a:gd name="connsiteY1" fmla="*/ 5705 h 9872"/>
              <a:gd name="connsiteX2" fmla="*/ 8785 w 12453"/>
              <a:gd name="connsiteY2" fmla="*/ 0 h 9872"/>
              <a:gd name="connsiteX0" fmla="*/ 0 w 9881"/>
              <a:gd name="connsiteY0" fmla="*/ 10000 h 10000"/>
              <a:gd name="connsiteX1" fmla="*/ 9389 w 9881"/>
              <a:gd name="connsiteY1" fmla="*/ 6132 h 10000"/>
              <a:gd name="connsiteX2" fmla="*/ 7055 w 9881"/>
              <a:gd name="connsiteY2" fmla="*/ 0 h 10000"/>
              <a:gd name="connsiteX0" fmla="*/ 0 w 9682"/>
              <a:gd name="connsiteY0" fmla="*/ 10377 h 10377"/>
              <a:gd name="connsiteX1" fmla="*/ 9184 w 9682"/>
              <a:gd name="connsiteY1" fmla="*/ 6132 h 10377"/>
              <a:gd name="connsiteX2" fmla="*/ 6822 w 9682"/>
              <a:gd name="connsiteY2" fmla="*/ 0 h 10377"/>
              <a:gd name="connsiteX0" fmla="*/ 0 w 10001"/>
              <a:gd name="connsiteY0" fmla="*/ 10000 h 10000"/>
              <a:gd name="connsiteX1" fmla="*/ 9486 w 10001"/>
              <a:gd name="connsiteY1" fmla="*/ 5909 h 10000"/>
              <a:gd name="connsiteX2" fmla="*/ 7046 w 10001"/>
              <a:gd name="connsiteY2" fmla="*/ 0 h 10000"/>
              <a:gd name="connsiteX0" fmla="*/ 0 w 10001"/>
              <a:gd name="connsiteY0" fmla="*/ 10000 h 10000"/>
              <a:gd name="connsiteX1" fmla="*/ 9486 w 10001"/>
              <a:gd name="connsiteY1" fmla="*/ 5909 h 10000"/>
              <a:gd name="connsiteX2" fmla="*/ 7046 w 10001"/>
              <a:gd name="connsiteY2" fmla="*/ 0 h 10000"/>
              <a:gd name="connsiteX0" fmla="*/ 0 w 9736"/>
              <a:gd name="connsiteY0" fmla="*/ 10249 h 10249"/>
              <a:gd name="connsiteX1" fmla="*/ 9486 w 9736"/>
              <a:gd name="connsiteY1" fmla="*/ 6158 h 10249"/>
              <a:gd name="connsiteX2" fmla="*/ 5563 w 9736"/>
              <a:gd name="connsiteY2" fmla="*/ 0 h 10249"/>
              <a:gd name="connsiteX0" fmla="*/ 0 w 9840"/>
              <a:gd name="connsiteY0" fmla="*/ 10000 h 10000"/>
              <a:gd name="connsiteX1" fmla="*/ 9564 w 9840"/>
              <a:gd name="connsiteY1" fmla="*/ 6154 h 10000"/>
              <a:gd name="connsiteX2" fmla="*/ 5714 w 9840"/>
              <a:gd name="connsiteY2" fmla="*/ 0 h 10000"/>
              <a:gd name="connsiteX0" fmla="*/ 0 w 10000"/>
              <a:gd name="connsiteY0" fmla="*/ 10000 h 10000"/>
              <a:gd name="connsiteX1" fmla="*/ 9720 w 10000"/>
              <a:gd name="connsiteY1" fmla="*/ 6154 h 10000"/>
              <a:gd name="connsiteX2" fmla="*/ 5807 w 10000"/>
              <a:gd name="connsiteY2" fmla="*/ 0 h 10000"/>
              <a:gd name="connsiteX0" fmla="*/ 0 w 10071"/>
              <a:gd name="connsiteY0" fmla="*/ 10000 h 10000"/>
              <a:gd name="connsiteX1" fmla="*/ 9720 w 10071"/>
              <a:gd name="connsiteY1" fmla="*/ 6154 h 10000"/>
              <a:gd name="connsiteX2" fmla="*/ 5807 w 10071"/>
              <a:gd name="connsiteY2" fmla="*/ 0 h 10000"/>
              <a:gd name="connsiteX0" fmla="*/ 0 w 10928"/>
              <a:gd name="connsiteY0" fmla="*/ 10000 h 10000"/>
              <a:gd name="connsiteX1" fmla="*/ 10690 w 10928"/>
              <a:gd name="connsiteY1" fmla="*/ 5842 h 10000"/>
              <a:gd name="connsiteX2" fmla="*/ 5807 w 10928"/>
              <a:gd name="connsiteY2" fmla="*/ 0 h 10000"/>
              <a:gd name="connsiteX0" fmla="*/ 0 w 10752"/>
              <a:gd name="connsiteY0" fmla="*/ 10000 h 10000"/>
              <a:gd name="connsiteX1" fmla="*/ 10690 w 10752"/>
              <a:gd name="connsiteY1" fmla="*/ 5842 h 10000"/>
              <a:gd name="connsiteX2" fmla="*/ 5807 w 10752"/>
              <a:gd name="connsiteY2" fmla="*/ 0 h 10000"/>
              <a:gd name="connsiteX0" fmla="*/ 0 w 10752"/>
              <a:gd name="connsiteY0" fmla="*/ 10000 h 10000"/>
              <a:gd name="connsiteX1" fmla="*/ 10690 w 10752"/>
              <a:gd name="connsiteY1" fmla="*/ 5842 h 10000"/>
              <a:gd name="connsiteX2" fmla="*/ 5807 w 10752"/>
              <a:gd name="connsiteY2" fmla="*/ 0 h 10000"/>
              <a:gd name="connsiteX0" fmla="*/ 0 w 10752"/>
              <a:gd name="connsiteY0" fmla="*/ 10000 h 10000"/>
              <a:gd name="connsiteX1" fmla="*/ 10690 w 10752"/>
              <a:gd name="connsiteY1" fmla="*/ 5842 h 10000"/>
              <a:gd name="connsiteX2" fmla="*/ 5807 w 10752"/>
              <a:gd name="connsiteY2" fmla="*/ 0 h 10000"/>
              <a:gd name="connsiteX0" fmla="*/ 0 w 10752"/>
              <a:gd name="connsiteY0" fmla="*/ 10000 h 10000"/>
              <a:gd name="connsiteX1" fmla="*/ 10690 w 10752"/>
              <a:gd name="connsiteY1" fmla="*/ 5842 h 10000"/>
              <a:gd name="connsiteX2" fmla="*/ 5807 w 10752"/>
              <a:gd name="connsiteY2" fmla="*/ 0 h 10000"/>
              <a:gd name="connsiteX0" fmla="*/ 0 w 10752"/>
              <a:gd name="connsiteY0" fmla="*/ 10000 h 10000"/>
              <a:gd name="connsiteX1" fmla="*/ 10690 w 10752"/>
              <a:gd name="connsiteY1" fmla="*/ 5842 h 10000"/>
              <a:gd name="connsiteX2" fmla="*/ 5807 w 10752"/>
              <a:gd name="connsiteY2" fmla="*/ 0 h 10000"/>
              <a:gd name="connsiteX0" fmla="*/ 0 w 10752"/>
              <a:gd name="connsiteY0" fmla="*/ 10000 h 10000"/>
              <a:gd name="connsiteX1" fmla="*/ 10690 w 10752"/>
              <a:gd name="connsiteY1" fmla="*/ 5842 h 10000"/>
              <a:gd name="connsiteX2" fmla="*/ 5807 w 10752"/>
              <a:gd name="connsiteY2" fmla="*/ 0 h 10000"/>
              <a:gd name="connsiteX0" fmla="*/ 0 w 10927"/>
              <a:gd name="connsiteY0" fmla="*/ 10087 h 10087"/>
              <a:gd name="connsiteX1" fmla="*/ 10690 w 10927"/>
              <a:gd name="connsiteY1" fmla="*/ 5929 h 10087"/>
              <a:gd name="connsiteX2" fmla="*/ 5600 w 10927"/>
              <a:gd name="connsiteY2" fmla="*/ 0 h 10087"/>
              <a:gd name="connsiteX0" fmla="*/ 0 w 10924"/>
              <a:gd name="connsiteY0" fmla="*/ 10051 h 10051"/>
              <a:gd name="connsiteX1" fmla="*/ 10690 w 10924"/>
              <a:gd name="connsiteY1" fmla="*/ 5893 h 10051"/>
              <a:gd name="connsiteX2" fmla="*/ 5574 w 10924"/>
              <a:gd name="connsiteY2" fmla="*/ 0 h 10051"/>
              <a:gd name="connsiteX0" fmla="*/ 0 w 11488"/>
              <a:gd name="connsiteY0" fmla="*/ 10051 h 10051"/>
              <a:gd name="connsiteX1" fmla="*/ 11293 w 11488"/>
              <a:gd name="connsiteY1" fmla="*/ 5979 h 10051"/>
              <a:gd name="connsiteX2" fmla="*/ 5574 w 11488"/>
              <a:gd name="connsiteY2" fmla="*/ 0 h 10051"/>
              <a:gd name="connsiteX0" fmla="*/ 0 w 11359"/>
              <a:gd name="connsiteY0" fmla="*/ 10051 h 10051"/>
              <a:gd name="connsiteX1" fmla="*/ 11293 w 11359"/>
              <a:gd name="connsiteY1" fmla="*/ 5979 h 10051"/>
              <a:gd name="connsiteX2" fmla="*/ 5574 w 11359"/>
              <a:gd name="connsiteY2" fmla="*/ 0 h 10051"/>
              <a:gd name="connsiteX0" fmla="*/ 0 w 11648"/>
              <a:gd name="connsiteY0" fmla="*/ 10056 h 10056"/>
              <a:gd name="connsiteX1" fmla="*/ 11445 w 11648"/>
              <a:gd name="connsiteY1" fmla="*/ 5979 h 10056"/>
              <a:gd name="connsiteX2" fmla="*/ 5726 w 11648"/>
              <a:gd name="connsiteY2" fmla="*/ 0 h 10056"/>
              <a:gd name="connsiteX0" fmla="*/ 0 w 11648"/>
              <a:gd name="connsiteY0" fmla="*/ 10056 h 10056"/>
              <a:gd name="connsiteX1" fmla="*/ 11445 w 11648"/>
              <a:gd name="connsiteY1" fmla="*/ 5979 h 10056"/>
              <a:gd name="connsiteX2" fmla="*/ 5726 w 11648"/>
              <a:gd name="connsiteY2" fmla="*/ 0 h 10056"/>
              <a:gd name="connsiteX0" fmla="*/ 0 w 11648"/>
              <a:gd name="connsiteY0" fmla="*/ 10056 h 10056"/>
              <a:gd name="connsiteX1" fmla="*/ 11445 w 11648"/>
              <a:gd name="connsiteY1" fmla="*/ 5979 h 10056"/>
              <a:gd name="connsiteX2" fmla="*/ 5726 w 11648"/>
              <a:gd name="connsiteY2" fmla="*/ 0 h 10056"/>
              <a:gd name="connsiteX0" fmla="*/ 0 w 11648"/>
              <a:gd name="connsiteY0" fmla="*/ 10056 h 10056"/>
              <a:gd name="connsiteX1" fmla="*/ 11445 w 11648"/>
              <a:gd name="connsiteY1" fmla="*/ 5979 h 10056"/>
              <a:gd name="connsiteX2" fmla="*/ 5726 w 11648"/>
              <a:gd name="connsiteY2" fmla="*/ 0 h 10056"/>
              <a:gd name="connsiteX0" fmla="*/ 0 w 12095"/>
              <a:gd name="connsiteY0" fmla="*/ 10056 h 10056"/>
              <a:gd name="connsiteX1" fmla="*/ 11916 w 12095"/>
              <a:gd name="connsiteY1" fmla="*/ 5976 h 10056"/>
              <a:gd name="connsiteX2" fmla="*/ 5726 w 12095"/>
              <a:gd name="connsiteY2" fmla="*/ 0 h 10056"/>
              <a:gd name="connsiteX0" fmla="*/ 0 w 12001"/>
              <a:gd name="connsiteY0" fmla="*/ 10056 h 10056"/>
              <a:gd name="connsiteX1" fmla="*/ 11916 w 12001"/>
              <a:gd name="connsiteY1" fmla="*/ 5976 h 10056"/>
              <a:gd name="connsiteX2" fmla="*/ 5726 w 12001"/>
              <a:gd name="connsiteY2" fmla="*/ 0 h 10056"/>
              <a:gd name="connsiteX0" fmla="*/ 0 w 12061"/>
              <a:gd name="connsiteY0" fmla="*/ 10078 h 10078"/>
              <a:gd name="connsiteX1" fmla="*/ 11883 w 12061"/>
              <a:gd name="connsiteY1" fmla="*/ 5976 h 10078"/>
              <a:gd name="connsiteX2" fmla="*/ 5693 w 12061"/>
              <a:gd name="connsiteY2" fmla="*/ 0 h 10078"/>
              <a:gd name="connsiteX0" fmla="*/ 0 w 11964"/>
              <a:gd name="connsiteY0" fmla="*/ 10078 h 10078"/>
              <a:gd name="connsiteX1" fmla="*/ 11883 w 11964"/>
              <a:gd name="connsiteY1" fmla="*/ 5976 h 10078"/>
              <a:gd name="connsiteX2" fmla="*/ 5693 w 11964"/>
              <a:gd name="connsiteY2" fmla="*/ 0 h 10078"/>
              <a:gd name="connsiteX0" fmla="*/ 0 w 11984"/>
              <a:gd name="connsiteY0" fmla="*/ 10078 h 10078"/>
              <a:gd name="connsiteX1" fmla="*/ 11883 w 11984"/>
              <a:gd name="connsiteY1" fmla="*/ 5976 h 10078"/>
              <a:gd name="connsiteX2" fmla="*/ 5693 w 11984"/>
              <a:gd name="connsiteY2" fmla="*/ 0 h 10078"/>
              <a:gd name="connsiteX0" fmla="*/ 0 w 11990"/>
              <a:gd name="connsiteY0" fmla="*/ 10078 h 10078"/>
              <a:gd name="connsiteX1" fmla="*/ 11883 w 11990"/>
              <a:gd name="connsiteY1" fmla="*/ 5976 h 10078"/>
              <a:gd name="connsiteX2" fmla="*/ 5693 w 11990"/>
              <a:gd name="connsiteY2" fmla="*/ 0 h 10078"/>
              <a:gd name="connsiteX0" fmla="*/ 0 w 12043"/>
              <a:gd name="connsiteY0" fmla="*/ 10078 h 10078"/>
              <a:gd name="connsiteX1" fmla="*/ 11883 w 12043"/>
              <a:gd name="connsiteY1" fmla="*/ 5976 h 10078"/>
              <a:gd name="connsiteX2" fmla="*/ 5693 w 12043"/>
              <a:gd name="connsiteY2" fmla="*/ 0 h 10078"/>
              <a:gd name="connsiteX0" fmla="*/ 0 w 12629"/>
              <a:gd name="connsiteY0" fmla="*/ 10078 h 10078"/>
              <a:gd name="connsiteX1" fmla="*/ 12509 w 12629"/>
              <a:gd name="connsiteY1" fmla="*/ 6131 h 10078"/>
              <a:gd name="connsiteX2" fmla="*/ 5693 w 12629"/>
              <a:gd name="connsiteY2" fmla="*/ 0 h 10078"/>
              <a:gd name="connsiteX0" fmla="*/ 0 w 12629"/>
              <a:gd name="connsiteY0" fmla="*/ 10078 h 10078"/>
              <a:gd name="connsiteX1" fmla="*/ 12509 w 12629"/>
              <a:gd name="connsiteY1" fmla="*/ 6131 h 10078"/>
              <a:gd name="connsiteX2" fmla="*/ 5693 w 12629"/>
              <a:gd name="connsiteY2" fmla="*/ 0 h 10078"/>
              <a:gd name="connsiteX0" fmla="*/ 0 w 12471"/>
              <a:gd name="connsiteY0" fmla="*/ 10078 h 10078"/>
              <a:gd name="connsiteX1" fmla="*/ 12342 w 12471"/>
              <a:gd name="connsiteY1" fmla="*/ 5856 h 10078"/>
              <a:gd name="connsiteX2" fmla="*/ 5693 w 12471"/>
              <a:gd name="connsiteY2" fmla="*/ 0 h 10078"/>
              <a:gd name="connsiteX0" fmla="*/ 0 w 12797"/>
              <a:gd name="connsiteY0" fmla="*/ 10078 h 10078"/>
              <a:gd name="connsiteX1" fmla="*/ 12685 w 12797"/>
              <a:gd name="connsiteY1" fmla="*/ 5927 h 10078"/>
              <a:gd name="connsiteX2" fmla="*/ 5693 w 12797"/>
              <a:gd name="connsiteY2" fmla="*/ 0 h 10078"/>
              <a:gd name="connsiteX0" fmla="*/ 0 w 12797"/>
              <a:gd name="connsiteY0" fmla="*/ 10078 h 10078"/>
              <a:gd name="connsiteX1" fmla="*/ 12685 w 12797"/>
              <a:gd name="connsiteY1" fmla="*/ 5927 h 10078"/>
              <a:gd name="connsiteX2" fmla="*/ 5693 w 12797"/>
              <a:gd name="connsiteY2" fmla="*/ 0 h 10078"/>
              <a:gd name="connsiteX0" fmla="*/ 0 w 12873"/>
              <a:gd name="connsiteY0" fmla="*/ 10078 h 10078"/>
              <a:gd name="connsiteX1" fmla="*/ 12764 w 12873"/>
              <a:gd name="connsiteY1" fmla="*/ 6088 h 10078"/>
              <a:gd name="connsiteX2" fmla="*/ 5693 w 12873"/>
              <a:gd name="connsiteY2" fmla="*/ 0 h 10078"/>
              <a:gd name="connsiteX0" fmla="*/ 0 w 12864"/>
              <a:gd name="connsiteY0" fmla="*/ 10078 h 10078"/>
              <a:gd name="connsiteX1" fmla="*/ 12764 w 12864"/>
              <a:gd name="connsiteY1" fmla="*/ 6088 h 10078"/>
              <a:gd name="connsiteX2" fmla="*/ 5693 w 12864"/>
              <a:gd name="connsiteY2" fmla="*/ 0 h 10078"/>
              <a:gd name="connsiteX0" fmla="*/ 0 w 12942"/>
              <a:gd name="connsiteY0" fmla="*/ 10078 h 10078"/>
              <a:gd name="connsiteX1" fmla="*/ 12764 w 12942"/>
              <a:gd name="connsiteY1" fmla="*/ 6088 h 10078"/>
              <a:gd name="connsiteX2" fmla="*/ 5693 w 12942"/>
              <a:gd name="connsiteY2" fmla="*/ 0 h 10078"/>
              <a:gd name="connsiteX0" fmla="*/ 0 w 12942"/>
              <a:gd name="connsiteY0" fmla="*/ 10078 h 10078"/>
              <a:gd name="connsiteX1" fmla="*/ 12764 w 12942"/>
              <a:gd name="connsiteY1" fmla="*/ 6088 h 10078"/>
              <a:gd name="connsiteX2" fmla="*/ 5693 w 12942"/>
              <a:gd name="connsiteY2" fmla="*/ 0 h 10078"/>
              <a:gd name="connsiteX0" fmla="*/ 0 w 12954"/>
              <a:gd name="connsiteY0" fmla="*/ 10078 h 10078"/>
              <a:gd name="connsiteX1" fmla="*/ 12776 w 12954"/>
              <a:gd name="connsiteY1" fmla="*/ 5754 h 10078"/>
              <a:gd name="connsiteX2" fmla="*/ 5693 w 12954"/>
              <a:gd name="connsiteY2" fmla="*/ 0 h 10078"/>
              <a:gd name="connsiteX0" fmla="*/ 0 w 12850"/>
              <a:gd name="connsiteY0" fmla="*/ 10078 h 10078"/>
              <a:gd name="connsiteX1" fmla="*/ 12776 w 12850"/>
              <a:gd name="connsiteY1" fmla="*/ 5754 h 10078"/>
              <a:gd name="connsiteX2" fmla="*/ 5693 w 12850"/>
              <a:gd name="connsiteY2" fmla="*/ 0 h 10078"/>
              <a:gd name="connsiteX0" fmla="*/ 0 w 12836"/>
              <a:gd name="connsiteY0" fmla="*/ 10078 h 10078"/>
              <a:gd name="connsiteX1" fmla="*/ 12776 w 12836"/>
              <a:gd name="connsiteY1" fmla="*/ 5754 h 10078"/>
              <a:gd name="connsiteX2" fmla="*/ 5693 w 12836"/>
              <a:gd name="connsiteY2" fmla="*/ 0 h 10078"/>
              <a:gd name="connsiteX0" fmla="*/ 0 w 12836"/>
              <a:gd name="connsiteY0" fmla="*/ 10078 h 10078"/>
              <a:gd name="connsiteX1" fmla="*/ 12776 w 12836"/>
              <a:gd name="connsiteY1" fmla="*/ 5754 h 10078"/>
              <a:gd name="connsiteX2" fmla="*/ 5693 w 12836"/>
              <a:gd name="connsiteY2" fmla="*/ 0 h 10078"/>
              <a:gd name="connsiteX0" fmla="*/ 0 w 12809"/>
              <a:gd name="connsiteY0" fmla="*/ 10078 h 10078"/>
              <a:gd name="connsiteX1" fmla="*/ 12776 w 12809"/>
              <a:gd name="connsiteY1" fmla="*/ 5754 h 10078"/>
              <a:gd name="connsiteX2" fmla="*/ 5693 w 12809"/>
              <a:gd name="connsiteY2" fmla="*/ 0 h 10078"/>
              <a:gd name="connsiteX0" fmla="*/ 0 w 12815"/>
              <a:gd name="connsiteY0" fmla="*/ 10078 h 10078"/>
              <a:gd name="connsiteX1" fmla="*/ 12776 w 12815"/>
              <a:gd name="connsiteY1" fmla="*/ 5754 h 10078"/>
              <a:gd name="connsiteX2" fmla="*/ 5693 w 12815"/>
              <a:gd name="connsiteY2" fmla="*/ 0 h 10078"/>
              <a:gd name="connsiteX0" fmla="*/ 0 w 12807"/>
              <a:gd name="connsiteY0" fmla="*/ 10078 h 10078"/>
              <a:gd name="connsiteX1" fmla="*/ 12776 w 12807"/>
              <a:gd name="connsiteY1" fmla="*/ 5754 h 10078"/>
              <a:gd name="connsiteX2" fmla="*/ 5693 w 12807"/>
              <a:gd name="connsiteY2" fmla="*/ 0 h 10078"/>
              <a:gd name="connsiteX0" fmla="*/ 0 w 37218"/>
              <a:gd name="connsiteY0" fmla="*/ 7155 h 7155"/>
              <a:gd name="connsiteX1" fmla="*/ 35574 w 37218"/>
              <a:gd name="connsiteY1" fmla="*/ 5754 h 7155"/>
              <a:gd name="connsiteX2" fmla="*/ 28491 w 37218"/>
              <a:gd name="connsiteY2" fmla="*/ 0 h 7155"/>
              <a:gd name="connsiteX0" fmla="*/ 0 w 9525"/>
              <a:gd name="connsiteY0" fmla="*/ 10000 h 10000"/>
              <a:gd name="connsiteX1" fmla="*/ 8979 w 9525"/>
              <a:gd name="connsiteY1" fmla="*/ 6988 h 10000"/>
              <a:gd name="connsiteX2" fmla="*/ 7655 w 9525"/>
              <a:gd name="connsiteY2" fmla="*/ 0 h 10000"/>
              <a:gd name="connsiteX0" fmla="*/ 0 w 10000"/>
              <a:gd name="connsiteY0" fmla="*/ 10000 h 10048"/>
              <a:gd name="connsiteX1" fmla="*/ 9427 w 10000"/>
              <a:gd name="connsiteY1" fmla="*/ 6988 h 10048"/>
              <a:gd name="connsiteX2" fmla="*/ 8037 w 10000"/>
              <a:gd name="connsiteY2" fmla="*/ 0 h 10048"/>
              <a:gd name="connsiteX0" fmla="*/ 0 w 10000"/>
              <a:gd name="connsiteY0" fmla="*/ 10000 h 10000"/>
              <a:gd name="connsiteX1" fmla="*/ 9427 w 10000"/>
              <a:gd name="connsiteY1" fmla="*/ 6988 h 10000"/>
              <a:gd name="connsiteX2" fmla="*/ 8037 w 10000"/>
              <a:gd name="connsiteY2" fmla="*/ 0 h 10000"/>
              <a:gd name="connsiteX0" fmla="*/ 0 w 10048"/>
              <a:gd name="connsiteY0" fmla="*/ 9557 h 9557"/>
              <a:gd name="connsiteX1" fmla="*/ 9427 w 10048"/>
              <a:gd name="connsiteY1" fmla="*/ 6545 h 9557"/>
              <a:gd name="connsiteX2" fmla="*/ 8195 w 10048"/>
              <a:gd name="connsiteY2" fmla="*/ 0 h 9557"/>
              <a:gd name="connsiteX0" fmla="*/ 0 w 9998"/>
              <a:gd name="connsiteY0" fmla="*/ 10000 h 10000"/>
              <a:gd name="connsiteX1" fmla="*/ 9382 w 9998"/>
              <a:gd name="connsiteY1" fmla="*/ 6848 h 10000"/>
              <a:gd name="connsiteX2" fmla="*/ 8156 w 9998"/>
              <a:gd name="connsiteY2" fmla="*/ 0 h 10000"/>
              <a:gd name="connsiteX0" fmla="*/ 0 w 9475"/>
              <a:gd name="connsiteY0" fmla="*/ 10000 h 10000"/>
              <a:gd name="connsiteX1" fmla="*/ 8620 w 9475"/>
              <a:gd name="connsiteY1" fmla="*/ 7342 h 10000"/>
              <a:gd name="connsiteX2" fmla="*/ 8158 w 9475"/>
              <a:gd name="connsiteY2" fmla="*/ 0 h 10000"/>
              <a:gd name="connsiteX0" fmla="*/ 0 w 9968"/>
              <a:gd name="connsiteY0" fmla="*/ 10050 h 10050"/>
              <a:gd name="connsiteX1" fmla="*/ 9098 w 9968"/>
              <a:gd name="connsiteY1" fmla="*/ 7392 h 10050"/>
              <a:gd name="connsiteX2" fmla="*/ 8539 w 9968"/>
              <a:gd name="connsiteY2" fmla="*/ 0 h 10050"/>
              <a:gd name="connsiteX0" fmla="*/ 0 w 9945"/>
              <a:gd name="connsiteY0" fmla="*/ 10041 h 10041"/>
              <a:gd name="connsiteX1" fmla="*/ 9127 w 9945"/>
              <a:gd name="connsiteY1" fmla="*/ 7396 h 10041"/>
              <a:gd name="connsiteX2" fmla="*/ 8441 w 9945"/>
              <a:gd name="connsiteY2" fmla="*/ 0 h 10041"/>
              <a:gd name="connsiteX0" fmla="*/ 0 w 9466"/>
              <a:gd name="connsiteY0" fmla="*/ 8085 h 8085"/>
              <a:gd name="connsiteX1" fmla="*/ 9177 w 9466"/>
              <a:gd name="connsiteY1" fmla="*/ 5451 h 8085"/>
              <a:gd name="connsiteX2" fmla="*/ 4872 w 9466"/>
              <a:gd name="connsiteY2" fmla="*/ 0 h 8085"/>
              <a:gd name="connsiteX0" fmla="*/ 0 w 10236"/>
              <a:gd name="connsiteY0" fmla="*/ 10000 h 10000"/>
              <a:gd name="connsiteX1" fmla="*/ 9695 w 10236"/>
              <a:gd name="connsiteY1" fmla="*/ 6742 h 10000"/>
              <a:gd name="connsiteX2" fmla="*/ 5147 w 10236"/>
              <a:gd name="connsiteY2" fmla="*/ 0 h 10000"/>
              <a:gd name="connsiteX0" fmla="*/ 0 w 8783"/>
              <a:gd name="connsiteY0" fmla="*/ 10000 h 11660"/>
              <a:gd name="connsiteX1" fmla="*/ 7798 w 8783"/>
              <a:gd name="connsiteY1" fmla="*/ 10980 h 11660"/>
              <a:gd name="connsiteX2" fmla="*/ 5147 w 8783"/>
              <a:gd name="connsiteY2" fmla="*/ 0 h 11660"/>
              <a:gd name="connsiteX0" fmla="*/ 0 w 10000"/>
              <a:gd name="connsiteY0" fmla="*/ 8576 h 11288"/>
              <a:gd name="connsiteX1" fmla="*/ 8879 w 10000"/>
              <a:gd name="connsiteY1" fmla="*/ 9417 h 11288"/>
              <a:gd name="connsiteX2" fmla="*/ 5860 w 10000"/>
              <a:gd name="connsiteY2" fmla="*/ 0 h 11288"/>
              <a:gd name="connsiteX0" fmla="*/ 0 w 10000"/>
              <a:gd name="connsiteY0" fmla="*/ 8576 h 11015"/>
              <a:gd name="connsiteX1" fmla="*/ 8879 w 10000"/>
              <a:gd name="connsiteY1" fmla="*/ 9417 h 11015"/>
              <a:gd name="connsiteX2" fmla="*/ 5860 w 10000"/>
              <a:gd name="connsiteY2" fmla="*/ 0 h 11015"/>
              <a:gd name="connsiteX0" fmla="*/ 0 w 9834"/>
              <a:gd name="connsiteY0" fmla="*/ 9043 h 11482"/>
              <a:gd name="connsiteX1" fmla="*/ 8879 w 9834"/>
              <a:gd name="connsiteY1" fmla="*/ 9884 h 11482"/>
              <a:gd name="connsiteX2" fmla="*/ 5328 w 9834"/>
              <a:gd name="connsiteY2" fmla="*/ 0 h 11482"/>
              <a:gd name="connsiteX0" fmla="*/ 0 w 10453"/>
              <a:gd name="connsiteY0" fmla="*/ 7876 h 9716"/>
              <a:gd name="connsiteX1" fmla="*/ 9634 w 10453"/>
              <a:gd name="connsiteY1" fmla="*/ 7962 h 9716"/>
              <a:gd name="connsiteX2" fmla="*/ 5418 w 10453"/>
              <a:gd name="connsiteY2" fmla="*/ 0 h 9716"/>
              <a:gd name="connsiteX0" fmla="*/ 0 w 9771"/>
              <a:gd name="connsiteY0" fmla="*/ 8106 h 10000"/>
              <a:gd name="connsiteX1" fmla="*/ 9216 w 9771"/>
              <a:gd name="connsiteY1" fmla="*/ 8195 h 10000"/>
              <a:gd name="connsiteX2" fmla="*/ 5183 w 9771"/>
              <a:gd name="connsiteY2" fmla="*/ 0 h 10000"/>
              <a:gd name="connsiteX0" fmla="*/ 0 w 10379"/>
              <a:gd name="connsiteY0" fmla="*/ 8106 h 10000"/>
              <a:gd name="connsiteX1" fmla="*/ 9432 w 10379"/>
              <a:gd name="connsiteY1" fmla="*/ 8195 h 10000"/>
              <a:gd name="connsiteX2" fmla="*/ 5304 w 10379"/>
              <a:gd name="connsiteY2" fmla="*/ 0 h 10000"/>
              <a:gd name="connsiteX0" fmla="*/ 0 w 12290"/>
              <a:gd name="connsiteY0" fmla="*/ 6030 h 9062"/>
              <a:gd name="connsiteX1" fmla="*/ 11343 w 12290"/>
              <a:gd name="connsiteY1" fmla="*/ 8195 h 9062"/>
              <a:gd name="connsiteX2" fmla="*/ 7215 w 12290"/>
              <a:gd name="connsiteY2" fmla="*/ 0 h 9062"/>
              <a:gd name="connsiteX0" fmla="*/ 0 w 10000"/>
              <a:gd name="connsiteY0" fmla="*/ 6654 h 10776"/>
              <a:gd name="connsiteX1" fmla="*/ 9229 w 10000"/>
              <a:gd name="connsiteY1" fmla="*/ 9043 h 10776"/>
              <a:gd name="connsiteX2" fmla="*/ 5871 w 10000"/>
              <a:gd name="connsiteY2" fmla="*/ 0 h 10776"/>
              <a:gd name="connsiteX0" fmla="*/ 2440 w 11863"/>
              <a:gd name="connsiteY0" fmla="*/ 15548 h 19670"/>
              <a:gd name="connsiteX1" fmla="*/ 11669 w 11863"/>
              <a:gd name="connsiteY1" fmla="*/ 17937 h 19670"/>
              <a:gd name="connsiteX2" fmla="*/ 0 w 11863"/>
              <a:gd name="connsiteY2" fmla="*/ 0 h 19670"/>
              <a:gd name="connsiteX0" fmla="*/ 2440 w 14216"/>
              <a:gd name="connsiteY0" fmla="*/ 15548 h 18801"/>
              <a:gd name="connsiteX1" fmla="*/ 14058 w 14216"/>
              <a:gd name="connsiteY1" fmla="*/ 15933 h 18801"/>
              <a:gd name="connsiteX2" fmla="*/ 0 w 14216"/>
              <a:gd name="connsiteY2" fmla="*/ 0 h 18801"/>
              <a:gd name="connsiteX0" fmla="*/ 2440 w 14216"/>
              <a:gd name="connsiteY0" fmla="*/ 15548 h 19518"/>
              <a:gd name="connsiteX1" fmla="*/ 14058 w 14216"/>
              <a:gd name="connsiteY1" fmla="*/ 15933 h 19518"/>
              <a:gd name="connsiteX2" fmla="*/ 0 w 14216"/>
              <a:gd name="connsiteY2" fmla="*/ 0 h 19518"/>
              <a:gd name="connsiteX0" fmla="*/ 2440 w 14127"/>
              <a:gd name="connsiteY0" fmla="*/ 15548 h 19518"/>
              <a:gd name="connsiteX1" fmla="*/ 14058 w 14127"/>
              <a:gd name="connsiteY1" fmla="*/ 15933 h 19518"/>
              <a:gd name="connsiteX2" fmla="*/ 0 w 14127"/>
              <a:gd name="connsiteY2" fmla="*/ 0 h 19518"/>
              <a:gd name="connsiteX0" fmla="*/ 2778 w 14127"/>
              <a:gd name="connsiteY0" fmla="*/ 16344 h 19976"/>
              <a:gd name="connsiteX1" fmla="*/ 14058 w 14127"/>
              <a:gd name="connsiteY1" fmla="*/ 15933 h 19976"/>
              <a:gd name="connsiteX2" fmla="*/ 0 w 14127"/>
              <a:gd name="connsiteY2" fmla="*/ 0 h 19976"/>
              <a:gd name="connsiteX0" fmla="*/ 2778 w 14127"/>
              <a:gd name="connsiteY0" fmla="*/ 16344 h 19556"/>
              <a:gd name="connsiteX1" fmla="*/ 14058 w 14127"/>
              <a:gd name="connsiteY1" fmla="*/ 15933 h 19556"/>
              <a:gd name="connsiteX2" fmla="*/ 0 w 14127"/>
              <a:gd name="connsiteY2" fmla="*/ 0 h 19556"/>
              <a:gd name="connsiteX0" fmla="*/ 2778 w 14127"/>
              <a:gd name="connsiteY0" fmla="*/ 16344 h 19556"/>
              <a:gd name="connsiteX1" fmla="*/ 14058 w 14127"/>
              <a:gd name="connsiteY1" fmla="*/ 15933 h 19556"/>
              <a:gd name="connsiteX2" fmla="*/ 0 w 14127"/>
              <a:gd name="connsiteY2" fmla="*/ 0 h 19556"/>
              <a:gd name="connsiteX0" fmla="*/ 2778 w 14127"/>
              <a:gd name="connsiteY0" fmla="*/ 16344 h 19556"/>
              <a:gd name="connsiteX1" fmla="*/ 14058 w 14127"/>
              <a:gd name="connsiteY1" fmla="*/ 15933 h 19556"/>
              <a:gd name="connsiteX2" fmla="*/ 0 w 14127"/>
              <a:gd name="connsiteY2" fmla="*/ 0 h 19556"/>
              <a:gd name="connsiteX0" fmla="*/ 2778 w 14248"/>
              <a:gd name="connsiteY0" fmla="*/ 16344 h 19493"/>
              <a:gd name="connsiteX1" fmla="*/ 14180 w 14248"/>
              <a:gd name="connsiteY1" fmla="*/ 15784 h 19493"/>
              <a:gd name="connsiteX2" fmla="*/ 0 w 14248"/>
              <a:gd name="connsiteY2" fmla="*/ 0 h 19493"/>
              <a:gd name="connsiteX0" fmla="*/ 2778 w 14248"/>
              <a:gd name="connsiteY0" fmla="*/ 16344 h 19839"/>
              <a:gd name="connsiteX1" fmla="*/ 14180 w 14248"/>
              <a:gd name="connsiteY1" fmla="*/ 15784 h 19839"/>
              <a:gd name="connsiteX2" fmla="*/ 0 w 14248"/>
              <a:gd name="connsiteY2" fmla="*/ 0 h 19839"/>
              <a:gd name="connsiteX0" fmla="*/ 2778 w 14257"/>
              <a:gd name="connsiteY0" fmla="*/ 16344 h 19558"/>
              <a:gd name="connsiteX1" fmla="*/ 14180 w 14257"/>
              <a:gd name="connsiteY1" fmla="*/ 15784 h 19558"/>
              <a:gd name="connsiteX2" fmla="*/ 0 w 14257"/>
              <a:gd name="connsiteY2" fmla="*/ 0 h 19558"/>
              <a:gd name="connsiteX0" fmla="*/ 253 w 14180"/>
              <a:gd name="connsiteY0" fmla="*/ 16254 h 19044"/>
              <a:gd name="connsiteX1" fmla="*/ 14180 w 14180"/>
              <a:gd name="connsiteY1" fmla="*/ 15784 h 19044"/>
              <a:gd name="connsiteX2" fmla="*/ 0 w 14180"/>
              <a:gd name="connsiteY2" fmla="*/ 0 h 19044"/>
              <a:gd name="connsiteX0" fmla="*/ 253 w 14190"/>
              <a:gd name="connsiteY0" fmla="*/ 16254 h 19745"/>
              <a:gd name="connsiteX1" fmla="*/ 14180 w 14190"/>
              <a:gd name="connsiteY1" fmla="*/ 15784 h 19745"/>
              <a:gd name="connsiteX2" fmla="*/ 0 w 14190"/>
              <a:gd name="connsiteY2" fmla="*/ 0 h 19745"/>
              <a:gd name="connsiteX0" fmla="*/ 877 w 14182"/>
              <a:gd name="connsiteY0" fmla="*/ 16201 h 19007"/>
              <a:gd name="connsiteX1" fmla="*/ 14180 w 14182"/>
              <a:gd name="connsiteY1" fmla="*/ 15784 h 19007"/>
              <a:gd name="connsiteX2" fmla="*/ 0 w 14182"/>
              <a:gd name="connsiteY2" fmla="*/ 0 h 19007"/>
              <a:gd name="connsiteX0" fmla="*/ 877 w 14182"/>
              <a:gd name="connsiteY0" fmla="*/ 16201 h 18950"/>
              <a:gd name="connsiteX1" fmla="*/ 14180 w 14182"/>
              <a:gd name="connsiteY1" fmla="*/ 15784 h 18950"/>
              <a:gd name="connsiteX2" fmla="*/ 0 w 14182"/>
              <a:gd name="connsiteY2" fmla="*/ 0 h 18950"/>
              <a:gd name="connsiteX0" fmla="*/ 877 w 14224"/>
              <a:gd name="connsiteY0" fmla="*/ 16201 h 19412"/>
              <a:gd name="connsiteX1" fmla="*/ 14180 w 14224"/>
              <a:gd name="connsiteY1" fmla="*/ 15784 h 19412"/>
              <a:gd name="connsiteX2" fmla="*/ 0 w 14224"/>
              <a:gd name="connsiteY2" fmla="*/ 0 h 19412"/>
              <a:gd name="connsiteX0" fmla="*/ 4218 w 14285"/>
              <a:gd name="connsiteY0" fmla="*/ 18349 h 20544"/>
              <a:gd name="connsiteX1" fmla="*/ 14180 w 14285"/>
              <a:gd name="connsiteY1" fmla="*/ 15784 h 20544"/>
              <a:gd name="connsiteX2" fmla="*/ 0 w 14285"/>
              <a:gd name="connsiteY2" fmla="*/ 0 h 20544"/>
              <a:gd name="connsiteX0" fmla="*/ 4218 w 14197"/>
              <a:gd name="connsiteY0" fmla="*/ 18349 h 20989"/>
              <a:gd name="connsiteX1" fmla="*/ 14180 w 14197"/>
              <a:gd name="connsiteY1" fmla="*/ 15784 h 20989"/>
              <a:gd name="connsiteX2" fmla="*/ 0 w 14197"/>
              <a:gd name="connsiteY2" fmla="*/ 0 h 20989"/>
              <a:gd name="connsiteX0" fmla="*/ 700 w 14187"/>
              <a:gd name="connsiteY0" fmla="*/ 18141 h 20849"/>
              <a:gd name="connsiteX1" fmla="*/ 14180 w 14187"/>
              <a:gd name="connsiteY1" fmla="*/ 15784 h 20849"/>
              <a:gd name="connsiteX2" fmla="*/ 0 w 14187"/>
              <a:gd name="connsiteY2" fmla="*/ 0 h 20849"/>
              <a:gd name="connsiteX0" fmla="*/ 0 w 13487"/>
              <a:gd name="connsiteY0" fmla="*/ 16921 h 19629"/>
              <a:gd name="connsiteX1" fmla="*/ 13480 w 13487"/>
              <a:gd name="connsiteY1" fmla="*/ 14564 h 19629"/>
              <a:gd name="connsiteX2" fmla="*/ 1299 w 13487"/>
              <a:gd name="connsiteY2" fmla="*/ 0 h 19629"/>
              <a:gd name="connsiteX0" fmla="*/ 0 w 13160"/>
              <a:gd name="connsiteY0" fmla="*/ 16921 h 19954"/>
              <a:gd name="connsiteX1" fmla="*/ 13153 w 13160"/>
              <a:gd name="connsiteY1" fmla="*/ 15463 h 19954"/>
              <a:gd name="connsiteX2" fmla="*/ 1299 w 13160"/>
              <a:gd name="connsiteY2" fmla="*/ 0 h 19954"/>
              <a:gd name="connsiteX0" fmla="*/ 0 w 13160"/>
              <a:gd name="connsiteY0" fmla="*/ 16921 h 20335"/>
              <a:gd name="connsiteX1" fmla="*/ 13153 w 13160"/>
              <a:gd name="connsiteY1" fmla="*/ 15463 h 20335"/>
              <a:gd name="connsiteX2" fmla="*/ 1299 w 13160"/>
              <a:gd name="connsiteY2" fmla="*/ 0 h 20335"/>
              <a:gd name="connsiteX0" fmla="*/ 0 w 13160"/>
              <a:gd name="connsiteY0" fmla="*/ 16921 h 20335"/>
              <a:gd name="connsiteX1" fmla="*/ 13153 w 13160"/>
              <a:gd name="connsiteY1" fmla="*/ 15463 h 20335"/>
              <a:gd name="connsiteX2" fmla="*/ 1299 w 13160"/>
              <a:gd name="connsiteY2" fmla="*/ 0 h 20335"/>
              <a:gd name="connsiteX0" fmla="*/ 0 w 13160"/>
              <a:gd name="connsiteY0" fmla="*/ 16921 h 20335"/>
              <a:gd name="connsiteX1" fmla="*/ 13153 w 13160"/>
              <a:gd name="connsiteY1" fmla="*/ 15463 h 20335"/>
              <a:gd name="connsiteX2" fmla="*/ 1299 w 13160"/>
              <a:gd name="connsiteY2" fmla="*/ 0 h 20335"/>
              <a:gd name="connsiteX0" fmla="*/ 0 w 13160"/>
              <a:gd name="connsiteY0" fmla="*/ 16921 h 20335"/>
              <a:gd name="connsiteX1" fmla="*/ 13153 w 13160"/>
              <a:gd name="connsiteY1" fmla="*/ 15463 h 20335"/>
              <a:gd name="connsiteX2" fmla="*/ 1299 w 13160"/>
              <a:gd name="connsiteY2" fmla="*/ 0 h 20335"/>
              <a:gd name="connsiteX0" fmla="*/ 0 w 13160"/>
              <a:gd name="connsiteY0" fmla="*/ 16940 h 20354"/>
              <a:gd name="connsiteX1" fmla="*/ 13153 w 13160"/>
              <a:gd name="connsiteY1" fmla="*/ 15482 h 20354"/>
              <a:gd name="connsiteX2" fmla="*/ 1498 w 13160"/>
              <a:gd name="connsiteY2" fmla="*/ 0 h 203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160" h="20354">
                <a:moveTo>
                  <a:pt x="0" y="16940"/>
                </a:moveTo>
                <a:cubicBezTo>
                  <a:pt x="7600" y="22742"/>
                  <a:pt x="13396" y="20402"/>
                  <a:pt x="13153" y="15482"/>
                </a:cubicBezTo>
                <a:cubicBezTo>
                  <a:pt x="12910" y="10562"/>
                  <a:pt x="9041" y="6219"/>
                  <a:pt x="1498" y="0"/>
                </a:cubicBezTo>
              </a:path>
            </a:pathLst>
          </a:custGeom>
          <a:noFill/>
          <a:ln w="19050" cap="flat" cmpd="sng">
            <a:solidFill>
              <a:srgbClr val="FF0000"/>
            </a:solidFill>
            <a:prstDash val="solid"/>
            <a:round/>
            <a:headEnd type="none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72000" rIns="72000"/>
          <a:lstStyle/>
          <a:p>
            <a:pPr eaLnBrk="0" hangingPunct="0">
              <a:lnSpc>
                <a:spcPct val="80000"/>
              </a:lnSpc>
              <a:spcBef>
                <a:spcPct val="20000"/>
              </a:spcBef>
              <a:buClr>
                <a:srgbClr val="0094D2"/>
              </a:buClr>
              <a:buFont typeface="Wingdings" pitchFamily="2" charset="2"/>
              <a:buChar char="§"/>
            </a:pPr>
            <a:endParaRPr lang="en-US" sz="1200" dirty="0">
              <a:solidFill>
                <a:srgbClr val="A09487"/>
              </a:solidFill>
            </a:endParaRPr>
          </a:p>
        </p:txBody>
      </p:sp>
      <p:sp>
        <p:nvSpPr>
          <p:cNvPr id="6" name="Freeform 38"/>
          <p:cNvSpPr>
            <a:spLocks/>
          </p:cNvSpPr>
          <p:nvPr/>
        </p:nvSpPr>
        <p:spPr bwMode="auto">
          <a:xfrm rot="19200774">
            <a:off x="7364745" y="4103282"/>
            <a:ext cx="1039346" cy="1566471"/>
          </a:xfrm>
          <a:custGeom>
            <a:avLst/>
            <a:gdLst>
              <a:gd name="T0" fmla="*/ 0 w 954"/>
              <a:gd name="T1" fmla="*/ 2566987 h 1617"/>
              <a:gd name="T2" fmla="*/ 1166813 w 954"/>
              <a:gd name="T3" fmla="*/ 1589087 h 1617"/>
              <a:gd name="T4" fmla="*/ 704850 w 954"/>
              <a:gd name="T5" fmla="*/ 4762 h 1617"/>
              <a:gd name="T6" fmla="*/ 0 60000 65536"/>
              <a:gd name="T7" fmla="*/ 0 60000 65536"/>
              <a:gd name="T8" fmla="*/ 0 60000 65536"/>
              <a:gd name="connsiteX0" fmla="*/ 0 w 7877"/>
              <a:gd name="connsiteY0" fmla="*/ 9982 h 9982"/>
              <a:gd name="connsiteX1" fmla="*/ 6476 w 7877"/>
              <a:gd name="connsiteY1" fmla="*/ 7660 h 9982"/>
              <a:gd name="connsiteX2" fmla="*/ 4654 w 7877"/>
              <a:gd name="connsiteY2" fmla="*/ 1 h 9982"/>
              <a:gd name="connsiteX0" fmla="*/ 0 w 8879"/>
              <a:gd name="connsiteY0" fmla="*/ 9999 h 9999"/>
              <a:gd name="connsiteX1" fmla="*/ 8221 w 8879"/>
              <a:gd name="connsiteY1" fmla="*/ 7673 h 9999"/>
              <a:gd name="connsiteX2" fmla="*/ 5908 w 8879"/>
              <a:gd name="connsiteY2" fmla="*/ 0 h 9999"/>
              <a:gd name="connsiteX0" fmla="*/ 0 w 11026"/>
              <a:gd name="connsiteY0" fmla="*/ 7930 h 7930"/>
              <a:gd name="connsiteX1" fmla="*/ 9259 w 11026"/>
              <a:gd name="connsiteY1" fmla="*/ 5604 h 7930"/>
              <a:gd name="connsiteX2" fmla="*/ 8776 w 11026"/>
              <a:gd name="connsiteY2" fmla="*/ 0 h 7930"/>
              <a:gd name="connsiteX0" fmla="*/ 0 w 8848"/>
              <a:gd name="connsiteY0" fmla="*/ 10000 h 10000"/>
              <a:gd name="connsiteX1" fmla="*/ 8397 w 8848"/>
              <a:gd name="connsiteY1" fmla="*/ 7067 h 10000"/>
              <a:gd name="connsiteX2" fmla="*/ 7959 w 8848"/>
              <a:gd name="connsiteY2" fmla="*/ 0 h 10000"/>
              <a:gd name="connsiteX0" fmla="*/ 0 w 9438"/>
              <a:gd name="connsiteY0" fmla="*/ 10000 h 10000"/>
              <a:gd name="connsiteX1" fmla="*/ 8590 w 9438"/>
              <a:gd name="connsiteY1" fmla="*/ 7224 h 10000"/>
              <a:gd name="connsiteX2" fmla="*/ 8995 w 9438"/>
              <a:gd name="connsiteY2" fmla="*/ 0 h 10000"/>
              <a:gd name="connsiteX0" fmla="*/ 0 w 10001"/>
              <a:gd name="connsiteY0" fmla="*/ 10000 h 10000"/>
              <a:gd name="connsiteX1" fmla="*/ 9102 w 10001"/>
              <a:gd name="connsiteY1" fmla="*/ 7224 h 10000"/>
              <a:gd name="connsiteX2" fmla="*/ 9531 w 10001"/>
              <a:gd name="connsiteY2" fmla="*/ 0 h 10000"/>
              <a:gd name="connsiteX0" fmla="*/ 0 w 10001"/>
              <a:gd name="connsiteY0" fmla="*/ 10000 h 10000"/>
              <a:gd name="connsiteX1" fmla="*/ 9102 w 10001"/>
              <a:gd name="connsiteY1" fmla="*/ 7224 h 10000"/>
              <a:gd name="connsiteX2" fmla="*/ 9531 w 10001"/>
              <a:gd name="connsiteY2" fmla="*/ 0 h 10000"/>
              <a:gd name="connsiteX0" fmla="*/ 0 w 10001"/>
              <a:gd name="connsiteY0" fmla="*/ 10000 h 10000"/>
              <a:gd name="connsiteX1" fmla="*/ 9102 w 10001"/>
              <a:gd name="connsiteY1" fmla="*/ 7224 h 10000"/>
              <a:gd name="connsiteX2" fmla="*/ 9531 w 10001"/>
              <a:gd name="connsiteY2" fmla="*/ 0 h 10000"/>
              <a:gd name="connsiteX0" fmla="*/ 0 w 10001"/>
              <a:gd name="connsiteY0" fmla="*/ 10000 h 10000"/>
              <a:gd name="connsiteX1" fmla="*/ 9102 w 10001"/>
              <a:gd name="connsiteY1" fmla="*/ 7224 h 10000"/>
              <a:gd name="connsiteX2" fmla="*/ 9531 w 10001"/>
              <a:gd name="connsiteY2" fmla="*/ 0 h 10000"/>
              <a:gd name="connsiteX0" fmla="*/ 0 w 10262"/>
              <a:gd name="connsiteY0" fmla="*/ 10000 h 10000"/>
              <a:gd name="connsiteX1" fmla="*/ 9579 w 10262"/>
              <a:gd name="connsiteY1" fmla="*/ 6598 h 10000"/>
              <a:gd name="connsiteX2" fmla="*/ 9531 w 10262"/>
              <a:gd name="connsiteY2" fmla="*/ 0 h 10000"/>
              <a:gd name="connsiteX0" fmla="*/ 0 w 10120"/>
              <a:gd name="connsiteY0" fmla="*/ 10000 h 10000"/>
              <a:gd name="connsiteX1" fmla="*/ 9341 w 10120"/>
              <a:gd name="connsiteY1" fmla="*/ 6650 h 10000"/>
              <a:gd name="connsiteX2" fmla="*/ 9531 w 10120"/>
              <a:gd name="connsiteY2" fmla="*/ 0 h 10000"/>
              <a:gd name="connsiteX0" fmla="*/ 0 w 10393"/>
              <a:gd name="connsiteY0" fmla="*/ 10000 h 10000"/>
              <a:gd name="connsiteX1" fmla="*/ 9341 w 10393"/>
              <a:gd name="connsiteY1" fmla="*/ 6650 h 10000"/>
              <a:gd name="connsiteX2" fmla="*/ 9531 w 10393"/>
              <a:gd name="connsiteY2" fmla="*/ 0 h 10000"/>
              <a:gd name="connsiteX0" fmla="*/ 0 w 10392"/>
              <a:gd name="connsiteY0" fmla="*/ 10209 h 10209"/>
              <a:gd name="connsiteX1" fmla="*/ 9341 w 10392"/>
              <a:gd name="connsiteY1" fmla="*/ 6859 h 10209"/>
              <a:gd name="connsiteX2" fmla="*/ 9293 w 10392"/>
              <a:gd name="connsiteY2" fmla="*/ 0 h 10209"/>
              <a:gd name="connsiteX0" fmla="*/ 0 w 9715"/>
              <a:gd name="connsiteY0" fmla="*/ 10261 h 10261"/>
              <a:gd name="connsiteX1" fmla="*/ 8705 w 9715"/>
              <a:gd name="connsiteY1" fmla="*/ 6859 h 10261"/>
              <a:gd name="connsiteX2" fmla="*/ 8657 w 9715"/>
              <a:gd name="connsiteY2" fmla="*/ 0 h 10261"/>
              <a:gd name="connsiteX0" fmla="*/ 0 w 10000"/>
              <a:gd name="connsiteY0" fmla="*/ 10000 h 10000"/>
              <a:gd name="connsiteX1" fmla="*/ 8960 w 10000"/>
              <a:gd name="connsiteY1" fmla="*/ 6685 h 10000"/>
              <a:gd name="connsiteX2" fmla="*/ 8911 w 10000"/>
              <a:gd name="connsiteY2" fmla="*/ 0 h 10000"/>
              <a:gd name="connsiteX0" fmla="*/ 0 w 10000"/>
              <a:gd name="connsiteY0" fmla="*/ 10000 h 10000"/>
              <a:gd name="connsiteX1" fmla="*/ 8960 w 10000"/>
              <a:gd name="connsiteY1" fmla="*/ 6685 h 10000"/>
              <a:gd name="connsiteX2" fmla="*/ 8911 w 10000"/>
              <a:gd name="connsiteY2" fmla="*/ 0 h 10000"/>
              <a:gd name="connsiteX0" fmla="*/ 0 w 9936"/>
              <a:gd name="connsiteY0" fmla="*/ 10000 h 10000"/>
              <a:gd name="connsiteX1" fmla="*/ 8960 w 9936"/>
              <a:gd name="connsiteY1" fmla="*/ 6685 h 10000"/>
              <a:gd name="connsiteX2" fmla="*/ 8911 w 9936"/>
              <a:gd name="connsiteY2" fmla="*/ 0 h 10000"/>
              <a:gd name="connsiteX0" fmla="*/ 0 w 10183"/>
              <a:gd name="connsiteY0" fmla="*/ 10000 h 10000"/>
              <a:gd name="connsiteX1" fmla="*/ 9347 w 10183"/>
              <a:gd name="connsiteY1" fmla="*/ 6380 h 10000"/>
              <a:gd name="connsiteX2" fmla="*/ 8968 w 10183"/>
              <a:gd name="connsiteY2" fmla="*/ 0 h 10000"/>
              <a:gd name="connsiteX0" fmla="*/ 0 w 9920"/>
              <a:gd name="connsiteY0" fmla="*/ 10000 h 10000"/>
              <a:gd name="connsiteX1" fmla="*/ 8853 w 9920"/>
              <a:gd name="connsiteY1" fmla="*/ 6940 h 10000"/>
              <a:gd name="connsiteX2" fmla="*/ 8968 w 9920"/>
              <a:gd name="connsiteY2" fmla="*/ 0 h 10000"/>
              <a:gd name="connsiteX0" fmla="*/ 0 w 10000"/>
              <a:gd name="connsiteY0" fmla="*/ 10000 h 10000"/>
              <a:gd name="connsiteX1" fmla="*/ 8924 w 10000"/>
              <a:gd name="connsiteY1" fmla="*/ 6940 h 10000"/>
              <a:gd name="connsiteX2" fmla="*/ 9040 w 10000"/>
              <a:gd name="connsiteY2" fmla="*/ 0 h 10000"/>
              <a:gd name="connsiteX0" fmla="*/ 0 w 9967"/>
              <a:gd name="connsiteY0" fmla="*/ 10000 h 10000"/>
              <a:gd name="connsiteX1" fmla="*/ 8924 w 9967"/>
              <a:gd name="connsiteY1" fmla="*/ 6940 h 10000"/>
              <a:gd name="connsiteX2" fmla="*/ 9040 w 9967"/>
              <a:gd name="connsiteY2" fmla="*/ 0 h 10000"/>
              <a:gd name="connsiteX0" fmla="*/ 0 w 10338"/>
              <a:gd name="connsiteY0" fmla="*/ 10000 h 10000"/>
              <a:gd name="connsiteX1" fmla="*/ 8954 w 10338"/>
              <a:gd name="connsiteY1" fmla="*/ 6940 h 10000"/>
              <a:gd name="connsiteX2" fmla="*/ 9070 w 10338"/>
              <a:gd name="connsiteY2" fmla="*/ 0 h 10000"/>
              <a:gd name="connsiteX0" fmla="*/ 0 w 10338"/>
              <a:gd name="connsiteY0" fmla="*/ 10000 h 10000"/>
              <a:gd name="connsiteX1" fmla="*/ 8954 w 10338"/>
              <a:gd name="connsiteY1" fmla="*/ 6584 h 10000"/>
              <a:gd name="connsiteX2" fmla="*/ 9070 w 10338"/>
              <a:gd name="connsiteY2" fmla="*/ 0 h 10000"/>
              <a:gd name="connsiteX0" fmla="*/ 0 w 10237"/>
              <a:gd name="connsiteY0" fmla="*/ 10000 h 10000"/>
              <a:gd name="connsiteX1" fmla="*/ 8954 w 10237"/>
              <a:gd name="connsiteY1" fmla="*/ 6584 h 10000"/>
              <a:gd name="connsiteX2" fmla="*/ 9070 w 10237"/>
              <a:gd name="connsiteY2" fmla="*/ 0 h 10000"/>
              <a:gd name="connsiteX0" fmla="*/ 0 w 10059"/>
              <a:gd name="connsiteY0" fmla="*/ 10000 h 10000"/>
              <a:gd name="connsiteX1" fmla="*/ 8954 w 10059"/>
              <a:gd name="connsiteY1" fmla="*/ 6584 h 10000"/>
              <a:gd name="connsiteX2" fmla="*/ 9070 w 10059"/>
              <a:gd name="connsiteY2" fmla="*/ 0 h 10000"/>
              <a:gd name="connsiteX0" fmla="*/ 0 w 10188"/>
              <a:gd name="connsiteY0" fmla="*/ 10000 h 10000"/>
              <a:gd name="connsiteX1" fmla="*/ 9261 w 10188"/>
              <a:gd name="connsiteY1" fmla="*/ 6653 h 10000"/>
              <a:gd name="connsiteX2" fmla="*/ 9070 w 10188"/>
              <a:gd name="connsiteY2" fmla="*/ 0 h 10000"/>
              <a:gd name="connsiteX0" fmla="*/ 0 w 12157"/>
              <a:gd name="connsiteY0" fmla="*/ 10000 h 10000"/>
              <a:gd name="connsiteX1" fmla="*/ 11895 w 12157"/>
              <a:gd name="connsiteY1" fmla="*/ 5833 h 10000"/>
              <a:gd name="connsiteX2" fmla="*/ 9070 w 12157"/>
              <a:gd name="connsiteY2" fmla="*/ 0 h 10000"/>
              <a:gd name="connsiteX0" fmla="*/ 0 w 12532"/>
              <a:gd name="connsiteY0" fmla="*/ 10000 h 10000"/>
              <a:gd name="connsiteX1" fmla="*/ 11895 w 12532"/>
              <a:gd name="connsiteY1" fmla="*/ 5833 h 10000"/>
              <a:gd name="connsiteX2" fmla="*/ 9070 w 12532"/>
              <a:gd name="connsiteY2" fmla="*/ 0 h 10000"/>
              <a:gd name="connsiteX0" fmla="*/ 0 w 12453"/>
              <a:gd name="connsiteY0" fmla="*/ 9872 h 9872"/>
              <a:gd name="connsiteX1" fmla="*/ 11895 w 12453"/>
              <a:gd name="connsiteY1" fmla="*/ 5705 h 9872"/>
              <a:gd name="connsiteX2" fmla="*/ 8785 w 12453"/>
              <a:gd name="connsiteY2" fmla="*/ 0 h 9872"/>
              <a:gd name="connsiteX0" fmla="*/ 0 w 9881"/>
              <a:gd name="connsiteY0" fmla="*/ 10000 h 10000"/>
              <a:gd name="connsiteX1" fmla="*/ 9389 w 9881"/>
              <a:gd name="connsiteY1" fmla="*/ 6132 h 10000"/>
              <a:gd name="connsiteX2" fmla="*/ 7055 w 9881"/>
              <a:gd name="connsiteY2" fmla="*/ 0 h 10000"/>
              <a:gd name="connsiteX0" fmla="*/ 0 w 9682"/>
              <a:gd name="connsiteY0" fmla="*/ 10377 h 10377"/>
              <a:gd name="connsiteX1" fmla="*/ 9184 w 9682"/>
              <a:gd name="connsiteY1" fmla="*/ 6132 h 10377"/>
              <a:gd name="connsiteX2" fmla="*/ 6822 w 9682"/>
              <a:gd name="connsiteY2" fmla="*/ 0 h 10377"/>
              <a:gd name="connsiteX0" fmla="*/ 0 w 10001"/>
              <a:gd name="connsiteY0" fmla="*/ 10000 h 10000"/>
              <a:gd name="connsiteX1" fmla="*/ 9486 w 10001"/>
              <a:gd name="connsiteY1" fmla="*/ 5909 h 10000"/>
              <a:gd name="connsiteX2" fmla="*/ 7046 w 10001"/>
              <a:gd name="connsiteY2" fmla="*/ 0 h 10000"/>
              <a:gd name="connsiteX0" fmla="*/ 0 w 10001"/>
              <a:gd name="connsiteY0" fmla="*/ 10000 h 10000"/>
              <a:gd name="connsiteX1" fmla="*/ 9486 w 10001"/>
              <a:gd name="connsiteY1" fmla="*/ 5909 h 10000"/>
              <a:gd name="connsiteX2" fmla="*/ 7046 w 10001"/>
              <a:gd name="connsiteY2" fmla="*/ 0 h 10000"/>
              <a:gd name="connsiteX0" fmla="*/ 0 w 9736"/>
              <a:gd name="connsiteY0" fmla="*/ 10249 h 10249"/>
              <a:gd name="connsiteX1" fmla="*/ 9486 w 9736"/>
              <a:gd name="connsiteY1" fmla="*/ 6158 h 10249"/>
              <a:gd name="connsiteX2" fmla="*/ 5563 w 9736"/>
              <a:gd name="connsiteY2" fmla="*/ 0 h 10249"/>
              <a:gd name="connsiteX0" fmla="*/ 0 w 9840"/>
              <a:gd name="connsiteY0" fmla="*/ 10000 h 10000"/>
              <a:gd name="connsiteX1" fmla="*/ 9564 w 9840"/>
              <a:gd name="connsiteY1" fmla="*/ 6154 h 10000"/>
              <a:gd name="connsiteX2" fmla="*/ 5714 w 9840"/>
              <a:gd name="connsiteY2" fmla="*/ 0 h 10000"/>
              <a:gd name="connsiteX0" fmla="*/ 0 w 10000"/>
              <a:gd name="connsiteY0" fmla="*/ 10000 h 10000"/>
              <a:gd name="connsiteX1" fmla="*/ 9720 w 10000"/>
              <a:gd name="connsiteY1" fmla="*/ 6154 h 10000"/>
              <a:gd name="connsiteX2" fmla="*/ 5807 w 10000"/>
              <a:gd name="connsiteY2" fmla="*/ 0 h 10000"/>
              <a:gd name="connsiteX0" fmla="*/ 0 w 10071"/>
              <a:gd name="connsiteY0" fmla="*/ 10000 h 10000"/>
              <a:gd name="connsiteX1" fmla="*/ 9720 w 10071"/>
              <a:gd name="connsiteY1" fmla="*/ 6154 h 10000"/>
              <a:gd name="connsiteX2" fmla="*/ 5807 w 10071"/>
              <a:gd name="connsiteY2" fmla="*/ 0 h 10000"/>
              <a:gd name="connsiteX0" fmla="*/ 0 w 10928"/>
              <a:gd name="connsiteY0" fmla="*/ 10000 h 10000"/>
              <a:gd name="connsiteX1" fmla="*/ 10690 w 10928"/>
              <a:gd name="connsiteY1" fmla="*/ 5842 h 10000"/>
              <a:gd name="connsiteX2" fmla="*/ 5807 w 10928"/>
              <a:gd name="connsiteY2" fmla="*/ 0 h 10000"/>
              <a:gd name="connsiteX0" fmla="*/ 0 w 10752"/>
              <a:gd name="connsiteY0" fmla="*/ 10000 h 10000"/>
              <a:gd name="connsiteX1" fmla="*/ 10690 w 10752"/>
              <a:gd name="connsiteY1" fmla="*/ 5842 h 10000"/>
              <a:gd name="connsiteX2" fmla="*/ 5807 w 10752"/>
              <a:gd name="connsiteY2" fmla="*/ 0 h 10000"/>
              <a:gd name="connsiteX0" fmla="*/ 0 w 10752"/>
              <a:gd name="connsiteY0" fmla="*/ 10000 h 10000"/>
              <a:gd name="connsiteX1" fmla="*/ 10690 w 10752"/>
              <a:gd name="connsiteY1" fmla="*/ 5842 h 10000"/>
              <a:gd name="connsiteX2" fmla="*/ 5807 w 10752"/>
              <a:gd name="connsiteY2" fmla="*/ 0 h 10000"/>
              <a:gd name="connsiteX0" fmla="*/ 0 w 10752"/>
              <a:gd name="connsiteY0" fmla="*/ 10000 h 10000"/>
              <a:gd name="connsiteX1" fmla="*/ 10690 w 10752"/>
              <a:gd name="connsiteY1" fmla="*/ 5842 h 10000"/>
              <a:gd name="connsiteX2" fmla="*/ 5807 w 10752"/>
              <a:gd name="connsiteY2" fmla="*/ 0 h 10000"/>
              <a:gd name="connsiteX0" fmla="*/ 0 w 10752"/>
              <a:gd name="connsiteY0" fmla="*/ 10000 h 10000"/>
              <a:gd name="connsiteX1" fmla="*/ 10690 w 10752"/>
              <a:gd name="connsiteY1" fmla="*/ 5842 h 10000"/>
              <a:gd name="connsiteX2" fmla="*/ 5807 w 10752"/>
              <a:gd name="connsiteY2" fmla="*/ 0 h 10000"/>
              <a:gd name="connsiteX0" fmla="*/ 0 w 10752"/>
              <a:gd name="connsiteY0" fmla="*/ 10000 h 10000"/>
              <a:gd name="connsiteX1" fmla="*/ 10690 w 10752"/>
              <a:gd name="connsiteY1" fmla="*/ 5842 h 10000"/>
              <a:gd name="connsiteX2" fmla="*/ 5807 w 10752"/>
              <a:gd name="connsiteY2" fmla="*/ 0 h 10000"/>
              <a:gd name="connsiteX0" fmla="*/ 0 w 10752"/>
              <a:gd name="connsiteY0" fmla="*/ 10000 h 10000"/>
              <a:gd name="connsiteX1" fmla="*/ 10690 w 10752"/>
              <a:gd name="connsiteY1" fmla="*/ 5842 h 10000"/>
              <a:gd name="connsiteX2" fmla="*/ 5807 w 10752"/>
              <a:gd name="connsiteY2" fmla="*/ 0 h 10000"/>
              <a:gd name="connsiteX0" fmla="*/ 0 w 10927"/>
              <a:gd name="connsiteY0" fmla="*/ 10087 h 10087"/>
              <a:gd name="connsiteX1" fmla="*/ 10690 w 10927"/>
              <a:gd name="connsiteY1" fmla="*/ 5929 h 10087"/>
              <a:gd name="connsiteX2" fmla="*/ 5600 w 10927"/>
              <a:gd name="connsiteY2" fmla="*/ 0 h 10087"/>
              <a:gd name="connsiteX0" fmla="*/ 0 w 10924"/>
              <a:gd name="connsiteY0" fmla="*/ 10051 h 10051"/>
              <a:gd name="connsiteX1" fmla="*/ 10690 w 10924"/>
              <a:gd name="connsiteY1" fmla="*/ 5893 h 10051"/>
              <a:gd name="connsiteX2" fmla="*/ 5574 w 10924"/>
              <a:gd name="connsiteY2" fmla="*/ 0 h 10051"/>
              <a:gd name="connsiteX0" fmla="*/ 0 w 11488"/>
              <a:gd name="connsiteY0" fmla="*/ 10051 h 10051"/>
              <a:gd name="connsiteX1" fmla="*/ 11293 w 11488"/>
              <a:gd name="connsiteY1" fmla="*/ 5979 h 10051"/>
              <a:gd name="connsiteX2" fmla="*/ 5574 w 11488"/>
              <a:gd name="connsiteY2" fmla="*/ 0 h 10051"/>
              <a:gd name="connsiteX0" fmla="*/ 0 w 11359"/>
              <a:gd name="connsiteY0" fmla="*/ 10051 h 10051"/>
              <a:gd name="connsiteX1" fmla="*/ 11293 w 11359"/>
              <a:gd name="connsiteY1" fmla="*/ 5979 h 10051"/>
              <a:gd name="connsiteX2" fmla="*/ 5574 w 11359"/>
              <a:gd name="connsiteY2" fmla="*/ 0 h 10051"/>
              <a:gd name="connsiteX0" fmla="*/ 0 w 11648"/>
              <a:gd name="connsiteY0" fmla="*/ 10056 h 10056"/>
              <a:gd name="connsiteX1" fmla="*/ 11445 w 11648"/>
              <a:gd name="connsiteY1" fmla="*/ 5979 h 10056"/>
              <a:gd name="connsiteX2" fmla="*/ 5726 w 11648"/>
              <a:gd name="connsiteY2" fmla="*/ 0 h 10056"/>
              <a:gd name="connsiteX0" fmla="*/ 0 w 11648"/>
              <a:gd name="connsiteY0" fmla="*/ 10056 h 10056"/>
              <a:gd name="connsiteX1" fmla="*/ 11445 w 11648"/>
              <a:gd name="connsiteY1" fmla="*/ 5979 h 10056"/>
              <a:gd name="connsiteX2" fmla="*/ 5726 w 11648"/>
              <a:gd name="connsiteY2" fmla="*/ 0 h 10056"/>
              <a:gd name="connsiteX0" fmla="*/ 0 w 11648"/>
              <a:gd name="connsiteY0" fmla="*/ 10056 h 10056"/>
              <a:gd name="connsiteX1" fmla="*/ 11445 w 11648"/>
              <a:gd name="connsiteY1" fmla="*/ 5979 h 10056"/>
              <a:gd name="connsiteX2" fmla="*/ 5726 w 11648"/>
              <a:gd name="connsiteY2" fmla="*/ 0 h 10056"/>
              <a:gd name="connsiteX0" fmla="*/ 0 w 11648"/>
              <a:gd name="connsiteY0" fmla="*/ 10056 h 10056"/>
              <a:gd name="connsiteX1" fmla="*/ 11445 w 11648"/>
              <a:gd name="connsiteY1" fmla="*/ 5979 h 10056"/>
              <a:gd name="connsiteX2" fmla="*/ 5726 w 11648"/>
              <a:gd name="connsiteY2" fmla="*/ 0 h 10056"/>
              <a:gd name="connsiteX0" fmla="*/ 0 w 12095"/>
              <a:gd name="connsiteY0" fmla="*/ 10056 h 10056"/>
              <a:gd name="connsiteX1" fmla="*/ 11916 w 12095"/>
              <a:gd name="connsiteY1" fmla="*/ 5976 h 10056"/>
              <a:gd name="connsiteX2" fmla="*/ 5726 w 12095"/>
              <a:gd name="connsiteY2" fmla="*/ 0 h 10056"/>
              <a:gd name="connsiteX0" fmla="*/ 0 w 12001"/>
              <a:gd name="connsiteY0" fmla="*/ 10056 h 10056"/>
              <a:gd name="connsiteX1" fmla="*/ 11916 w 12001"/>
              <a:gd name="connsiteY1" fmla="*/ 5976 h 10056"/>
              <a:gd name="connsiteX2" fmla="*/ 5726 w 12001"/>
              <a:gd name="connsiteY2" fmla="*/ 0 h 10056"/>
              <a:gd name="connsiteX0" fmla="*/ 0 w 12061"/>
              <a:gd name="connsiteY0" fmla="*/ 10078 h 10078"/>
              <a:gd name="connsiteX1" fmla="*/ 11883 w 12061"/>
              <a:gd name="connsiteY1" fmla="*/ 5976 h 10078"/>
              <a:gd name="connsiteX2" fmla="*/ 5693 w 12061"/>
              <a:gd name="connsiteY2" fmla="*/ 0 h 10078"/>
              <a:gd name="connsiteX0" fmla="*/ 0 w 11964"/>
              <a:gd name="connsiteY0" fmla="*/ 10078 h 10078"/>
              <a:gd name="connsiteX1" fmla="*/ 11883 w 11964"/>
              <a:gd name="connsiteY1" fmla="*/ 5976 h 10078"/>
              <a:gd name="connsiteX2" fmla="*/ 5693 w 11964"/>
              <a:gd name="connsiteY2" fmla="*/ 0 h 10078"/>
              <a:gd name="connsiteX0" fmla="*/ 0 w 11984"/>
              <a:gd name="connsiteY0" fmla="*/ 10078 h 10078"/>
              <a:gd name="connsiteX1" fmla="*/ 11883 w 11984"/>
              <a:gd name="connsiteY1" fmla="*/ 5976 h 10078"/>
              <a:gd name="connsiteX2" fmla="*/ 5693 w 11984"/>
              <a:gd name="connsiteY2" fmla="*/ 0 h 10078"/>
              <a:gd name="connsiteX0" fmla="*/ 0 w 11990"/>
              <a:gd name="connsiteY0" fmla="*/ 10078 h 10078"/>
              <a:gd name="connsiteX1" fmla="*/ 11883 w 11990"/>
              <a:gd name="connsiteY1" fmla="*/ 5976 h 10078"/>
              <a:gd name="connsiteX2" fmla="*/ 5693 w 11990"/>
              <a:gd name="connsiteY2" fmla="*/ 0 h 10078"/>
              <a:gd name="connsiteX0" fmla="*/ 0 w 12043"/>
              <a:gd name="connsiteY0" fmla="*/ 10078 h 10078"/>
              <a:gd name="connsiteX1" fmla="*/ 11883 w 12043"/>
              <a:gd name="connsiteY1" fmla="*/ 5976 h 10078"/>
              <a:gd name="connsiteX2" fmla="*/ 5693 w 12043"/>
              <a:gd name="connsiteY2" fmla="*/ 0 h 10078"/>
              <a:gd name="connsiteX0" fmla="*/ 0 w 12629"/>
              <a:gd name="connsiteY0" fmla="*/ 10078 h 10078"/>
              <a:gd name="connsiteX1" fmla="*/ 12509 w 12629"/>
              <a:gd name="connsiteY1" fmla="*/ 6131 h 10078"/>
              <a:gd name="connsiteX2" fmla="*/ 5693 w 12629"/>
              <a:gd name="connsiteY2" fmla="*/ 0 h 10078"/>
              <a:gd name="connsiteX0" fmla="*/ 0 w 12629"/>
              <a:gd name="connsiteY0" fmla="*/ 10078 h 10078"/>
              <a:gd name="connsiteX1" fmla="*/ 12509 w 12629"/>
              <a:gd name="connsiteY1" fmla="*/ 6131 h 10078"/>
              <a:gd name="connsiteX2" fmla="*/ 5693 w 12629"/>
              <a:gd name="connsiteY2" fmla="*/ 0 h 10078"/>
              <a:gd name="connsiteX0" fmla="*/ 0 w 12471"/>
              <a:gd name="connsiteY0" fmla="*/ 10078 h 10078"/>
              <a:gd name="connsiteX1" fmla="*/ 12342 w 12471"/>
              <a:gd name="connsiteY1" fmla="*/ 5856 h 10078"/>
              <a:gd name="connsiteX2" fmla="*/ 5693 w 12471"/>
              <a:gd name="connsiteY2" fmla="*/ 0 h 10078"/>
              <a:gd name="connsiteX0" fmla="*/ 0 w 12797"/>
              <a:gd name="connsiteY0" fmla="*/ 10078 h 10078"/>
              <a:gd name="connsiteX1" fmla="*/ 12685 w 12797"/>
              <a:gd name="connsiteY1" fmla="*/ 5927 h 10078"/>
              <a:gd name="connsiteX2" fmla="*/ 5693 w 12797"/>
              <a:gd name="connsiteY2" fmla="*/ 0 h 10078"/>
              <a:gd name="connsiteX0" fmla="*/ 0 w 12797"/>
              <a:gd name="connsiteY0" fmla="*/ 10078 h 10078"/>
              <a:gd name="connsiteX1" fmla="*/ 12685 w 12797"/>
              <a:gd name="connsiteY1" fmla="*/ 5927 h 10078"/>
              <a:gd name="connsiteX2" fmla="*/ 5693 w 12797"/>
              <a:gd name="connsiteY2" fmla="*/ 0 h 10078"/>
              <a:gd name="connsiteX0" fmla="*/ 0 w 12873"/>
              <a:gd name="connsiteY0" fmla="*/ 10078 h 10078"/>
              <a:gd name="connsiteX1" fmla="*/ 12764 w 12873"/>
              <a:gd name="connsiteY1" fmla="*/ 6088 h 10078"/>
              <a:gd name="connsiteX2" fmla="*/ 5693 w 12873"/>
              <a:gd name="connsiteY2" fmla="*/ 0 h 10078"/>
              <a:gd name="connsiteX0" fmla="*/ 0 w 12864"/>
              <a:gd name="connsiteY0" fmla="*/ 10078 h 10078"/>
              <a:gd name="connsiteX1" fmla="*/ 12764 w 12864"/>
              <a:gd name="connsiteY1" fmla="*/ 6088 h 10078"/>
              <a:gd name="connsiteX2" fmla="*/ 5693 w 12864"/>
              <a:gd name="connsiteY2" fmla="*/ 0 h 10078"/>
              <a:gd name="connsiteX0" fmla="*/ 0 w 12942"/>
              <a:gd name="connsiteY0" fmla="*/ 10078 h 10078"/>
              <a:gd name="connsiteX1" fmla="*/ 12764 w 12942"/>
              <a:gd name="connsiteY1" fmla="*/ 6088 h 10078"/>
              <a:gd name="connsiteX2" fmla="*/ 5693 w 12942"/>
              <a:gd name="connsiteY2" fmla="*/ 0 h 10078"/>
              <a:gd name="connsiteX0" fmla="*/ 0 w 12942"/>
              <a:gd name="connsiteY0" fmla="*/ 10078 h 10078"/>
              <a:gd name="connsiteX1" fmla="*/ 12764 w 12942"/>
              <a:gd name="connsiteY1" fmla="*/ 6088 h 10078"/>
              <a:gd name="connsiteX2" fmla="*/ 5693 w 12942"/>
              <a:gd name="connsiteY2" fmla="*/ 0 h 10078"/>
              <a:gd name="connsiteX0" fmla="*/ 0 w 12954"/>
              <a:gd name="connsiteY0" fmla="*/ 10078 h 10078"/>
              <a:gd name="connsiteX1" fmla="*/ 12776 w 12954"/>
              <a:gd name="connsiteY1" fmla="*/ 5754 h 10078"/>
              <a:gd name="connsiteX2" fmla="*/ 5693 w 12954"/>
              <a:gd name="connsiteY2" fmla="*/ 0 h 10078"/>
              <a:gd name="connsiteX0" fmla="*/ 0 w 12850"/>
              <a:gd name="connsiteY0" fmla="*/ 10078 h 10078"/>
              <a:gd name="connsiteX1" fmla="*/ 12776 w 12850"/>
              <a:gd name="connsiteY1" fmla="*/ 5754 h 10078"/>
              <a:gd name="connsiteX2" fmla="*/ 5693 w 12850"/>
              <a:gd name="connsiteY2" fmla="*/ 0 h 10078"/>
              <a:gd name="connsiteX0" fmla="*/ 0 w 12836"/>
              <a:gd name="connsiteY0" fmla="*/ 10078 h 10078"/>
              <a:gd name="connsiteX1" fmla="*/ 12776 w 12836"/>
              <a:gd name="connsiteY1" fmla="*/ 5754 h 10078"/>
              <a:gd name="connsiteX2" fmla="*/ 5693 w 12836"/>
              <a:gd name="connsiteY2" fmla="*/ 0 h 10078"/>
              <a:gd name="connsiteX0" fmla="*/ 0 w 12836"/>
              <a:gd name="connsiteY0" fmla="*/ 10078 h 10078"/>
              <a:gd name="connsiteX1" fmla="*/ 12776 w 12836"/>
              <a:gd name="connsiteY1" fmla="*/ 5754 h 10078"/>
              <a:gd name="connsiteX2" fmla="*/ 5693 w 12836"/>
              <a:gd name="connsiteY2" fmla="*/ 0 h 10078"/>
              <a:gd name="connsiteX0" fmla="*/ 0 w 12809"/>
              <a:gd name="connsiteY0" fmla="*/ 10078 h 10078"/>
              <a:gd name="connsiteX1" fmla="*/ 12776 w 12809"/>
              <a:gd name="connsiteY1" fmla="*/ 5754 h 10078"/>
              <a:gd name="connsiteX2" fmla="*/ 5693 w 12809"/>
              <a:gd name="connsiteY2" fmla="*/ 0 h 10078"/>
              <a:gd name="connsiteX0" fmla="*/ 0 w 12815"/>
              <a:gd name="connsiteY0" fmla="*/ 10078 h 10078"/>
              <a:gd name="connsiteX1" fmla="*/ 12776 w 12815"/>
              <a:gd name="connsiteY1" fmla="*/ 5754 h 10078"/>
              <a:gd name="connsiteX2" fmla="*/ 5693 w 12815"/>
              <a:gd name="connsiteY2" fmla="*/ 0 h 10078"/>
              <a:gd name="connsiteX0" fmla="*/ 0 w 12807"/>
              <a:gd name="connsiteY0" fmla="*/ 10078 h 10078"/>
              <a:gd name="connsiteX1" fmla="*/ 12776 w 12807"/>
              <a:gd name="connsiteY1" fmla="*/ 5754 h 10078"/>
              <a:gd name="connsiteX2" fmla="*/ 5693 w 12807"/>
              <a:gd name="connsiteY2" fmla="*/ 0 h 10078"/>
              <a:gd name="connsiteX0" fmla="*/ 0 w 37218"/>
              <a:gd name="connsiteY0" fmla="*/ 7155 h 7155"/>
              <a:gd name="connsiteX1" fmla="*/ 35574 w 37218"/>
              <a:gd name="connsiteY1" fmla="*/ 5754 h 7155"/>
              <a:gd name="connsiteX2" fmla="*/ 28491 w 37218"/>
              <a:gd name="connsiteY2" fmla="*/ 0 h 7155"/>
              <a:gd name="connsiteX0" fmla="*/ 0 w 9525"/>
              <a:gd name="connsiteY0" fmla="*/ 10000 h 10000"/>
              <a:gd name="connsiteX1" fmla="*/ 8979 w 9525"/>
              <a:gd name="connsiteY1" fmla="*/ 6988 h 10000"/>
              <a:gd name="connsiteX2" fmla="*/ 7655 w 9525"/>
              <a:gd name="connsiteY2" fmla="*/ 0 h 10000"/>
              <a:gd name="connsiteX0" fmla="*/ 0 w 10000"/>
              <a:gd name="connsiteY0" fmla="*/ 10000 h 10048"/>
              <a:gd name="connsiteX1" fmla="*/ 9427 w 10000"/>
              <a:gd name="connsiteY1" fmla="*/ 6988 h 10048"/>
              <a:gd name="connsiteX2" fmla="*/ 8037 w 10000"/>
              <a:gd name="connsiteY2" fmla="*/ 0 h 10048"/>
              <a:gd name="connsiteX0" fmla="*/ 0 w 10000"/>
              <a:gd name="connsiteY0" fmla="*/ 10000 h 10000"/>
              <a:gd name="connsiteX1" fmla="*/ 9427 w 10000"/>
              <a:gd name="connsiteY1" fmla="*/ 6988 h 10000"/>
              <a:gd name="connsiteX2" fmla="*/ 8037 w 10000"/>
              <a:gd name="connsiteY2" fmla="*/ 0 h 10000"/>
              <a:gd name="connsiteX0" fmla="*/ 0 w 10048"/>
              <a:gd name="connsiteY0" fmla="*/ 9557 h 9557"/>
              <a:gd name="connsiteX1" fmla="*/ 9427 w 10048"/>
              <a:gd name="connsiteY1" fmla="*/ 6545 h 9557"/>
              <a:gd name="connsiteX2" fmla="*/ 8195 w 10048"/>
              <a:gd name="connsiteY2" fmla="*/ 0 h 9557"/>
              <a:gd name="connsiteX0" fmla="*/ 0 w 9998"/>
              <a:gd name="connsiteY0" fmla="*/ 10000 h 10000"/>
              <a:gd name="connsiteX1" fmla="*/ 9382 w 9998"/>
              <a:gd name="connsiteY1" fmla="*/ 6848 h 10000"/>
              <a:gd name="connsiteX2" fmla="*/ 8156 w 9998"/>
              <a:gd name="connsiteY2" fmla="*/ 0 h 10000"/>
              <a:gd name="connsiteX0" fmla="*/ 0 w 9475"/>
              <a:gd name="connsiteY0" fmla="*/ 10000 h 10000"/>
              <a:gd name="connsiteX1" fmla="*/ 8620 w 9475"/>
              <a:gd name="connsiteY1" fmla="*/ 7342 h 10000"/>
              <a:gd name="connsiteX2" fmla="*/ 8158 w 9475"/>
              <a:gd name="connsiteY2" fmla="*/ 0 h 10000"/>
              <a:gd name="connsiteX0" fmla="*/ 0 w 9968"/>
              <a:gd name="connsiteY0" fmla="*/ 10050 h 10050"/>
              <a:gd name="connsiteX1" fmla="*/ 9098 w 9968"/>
              <a:gd name="connsiteY1" fmla="*/ 7392 h 10050"/>
              <a:gd name="connsiteX2" fmla="*/ 8539 w 9968"/>
              <a:gd name="connsiteY2" fmla="*/ 0 h 10050"/>
              <a:gd name="connsiteX0" fmla="*/ 0 w 9945"/>
              <a:gd name="connsiteY0" fmla="*/ 10041 h 10041"/>
              <a:gd name="connsiteX1" fmla="*/ 9127 w 9945"/>
              <a:gd name="connsiteY1" fmla="*/ 7396 h 10041"/>
              <a:gd name="connsiteX2" fmla="*/ 8441 w 9945"/>
              <a:gd name="connsiteY2" fmla="*/ 0 h 10041"/>
              <a:gd name="connsiteX0" fmla="*/ 0 w 9466"/>
              <a:gd name="connsiteY0" fmla="*/ 8085 h 8085"/>
              <a:gd name="connsiteX1" fmla="*/ 9177 w 9466"/>
              <a:gd name="connsiteY1" fmla="*/ 5451 h 8085"/>
              <a:gd name="connsiteX2" fmla="*/ 4872 w 9466"/>
              <a:gd name="connsiteY2" fmla="*/ 0 h 8085"/>
              <a:gd name="connsiteX0" fmla="*/ 0 w 10236"/>
              <a:gd name="connsiteY0" fmla="*/ 10000 h 10000"/>
              <a:gd name="connsiteX1" fmla="*/ 9695 w 10236"/>
              <a:gd name="connsiteY1" fmla="*/ 6742 h 10000"/>
              <a:gd name="connsiteX2" fmla="*/ 5147 w 10236"/>
              <a:gd name="connsiteY2" fmla="*/ 0 h 10000"/>
              <a:gd name="connsiteX0" fmla="*/ 0 w 8783"/>
              <a:gd name="connsiteY0" fmla="*/ 10000 h 11660"/>
              <a:gd name="connsiteX1" fmla="*/ 7798 w 8783"/>
              <a:gd name="connsiteY1" fmla="*/ 10980 h 11660"/>
              <a:gd name="connsiteX2" fmla="*/ 5147 w 8783"/>
              <a:gd name="connsiteY2" fmla="*/ 0 h 11660"/>
              <a:gd name="connsiteX0" fmla="*/ 0 w 10000"/>
              <a:gd name="connsiteY0" fmla="*/ 8576 h 11288"/>
              <a:gd name="connsiteX1" fmla="*/ 8879 w 10000"/>
              <a:gd name="connsiteY1" fmla="*/ 9417 h 11288"/>
              <a:gd name="connsiteX2" fmla="*/ 5860 w 10000"/>
              <a:gd name="connsiteY2" fmla="*/ 0 h 11288"/>
              <a:gd name="connsiteX0" fmla="*/ 0 w 10000"/>
              <a:gd name="connsiteY0" fmla="*/ 8576 h 11015"/>
              <a:gd name="connsiteX1" fmla="*/ 8879 w 10000"/>
              <a:gd name="connsiteY1" fmla="*/ 9417 h 11015"/>
              <a:gd name="connsiteX2" fmla="*/ 5860 w 10000"/>
              <a:gd name="connsiteY2" fmla="*/ 0 h 11015"/>
              <a:gd name="connsiteX0" fmla="*/ 0 w 9834"/>
              <a:gd name="connsiteY0" fmla="*/ 9043 h 11482"/>
              <a:gd name="connsiteX1" fmla="*/ 8879 w 9834"/>
              <a:gd name="connsiteY1" fmla="*/ 9884 h 11482"/>
              <a:gd name="connsiteX2" fmla="*/ 5328 w 9834"/>
              <a:gd name="connsiteY2" fmla="*/ 0 h 11482"/>
              <a:gd name="connsiteX0" fmla="*/ 0 w 10453"/>
              <a:gd name="connsiteY0" fmla="*/ 7876 h 9716"/>
              <a:gd name="connsiteX1" fmla="*/ 9634 w 10453"/>
              <a:gd name="connsiteY1" fmla="*/ 7962 h 9716"/>
              <a:gd name="connsiteX2" fmla="*/ 5418 w 10453"/>
              <a:gd name="connsiteY2" fmla="*/ 0 h 9716"/>
              <a:gd name="connsiteX0" fmla="*/ 0 w 9771"/>
              <a:gd name="connsiteY0" fmla="*/ 8106 h 10000"/>
              <a:gd name="connsiteX1" fmla="*/ 9216 w 9771"/>
              <a:gd name="connsiteY1" fmla="*/ 8195 h 10000"/>
              <a:gd name="connsiteX2" fmla="*/ 5183 w 9771"/>
              <a:gd name="connsiteY2" fmla="*/ 0 h 10000"/>
              <a:gd name="connsiteX0" fmla="*/ 0 w 10379"/>
              <a:gd name="connsiteY0" fmla="*/ 8106 h 10000"/>
              <a:gd name="connsiteX1" fmla="*/ 9432 w 10379"/>
              <a:gd name="connsiteY1" fmla="*/ 8195 h 10000"/>
              <a:gd name="connsiteX2" fmla="*/ 5304 w 10379"/>
              <a:gd name="connsiteY2" fmla="*/ 0 h 10000"/>
              <a:gd name="connsiteX0" fmla="*/ 0 w 12290"/>
              <a:gd name="connsiteY0" fmla="*/ 6030 h 9062"/>
              <a:gd name="connsiteX1" fmla="*/ 11343 w 12290"/>
              <a:gd name="connsiteY1" fmla="*/ 8195 h 9062"/>
              <a:gd name="connsiteX2" fmla="*/ 7215 w 12290"/>
              <a:gd name="connsiteY2" fmla="*/ 0 h 9062"/>
              <a:gd name="connsiteX0" fmla="*/ 0 w 10000"/>
              <a:gd name="connsiteY0" fmla="*/ 6654 h 10776"/>
              <a:gd name="connsiteX1" fmla="*/ 9229 w 10000"/>
              <a:gd name="connsiteY1" fmla="*/ 9043 h 10776"/>
              <a:gd name="connsiteX2" fmla="*/ 5871 w 10000"/>
              <a:gd name="connsiteY2" fmla="*/ 0 h 10776"/>
              <a:gd name="connsiteX0" fmla="*/ 2440 w 11863"/>
              <a:gd name="connsiteY0" fmla="*/ 15548 h 19670"/>
              <a:gd name="connsiteX1" fmla="*/ 11669 w 11863"/>
              <a:gd name="connsiteY1" fmla="*/ 17937 h 19670"/>
              <a:gd name="connsiteX2" fmla="*/ 0 w 11863"/>
              <a:gd name="connsiteY2" fmla="*/ 0 h 19670"/>
              <a:gd name="connsiteX0" fmla="*/ 2440 w 14216"/>
              <a:gd name="connsiteY0" fmla="*/ 15548 h 18801"/>
              <a:gd name="connsiteX1" fmla="*/ 14058 w 14216"/>
              <a:gd name="connsiteY1" fmla="*/ 15933 h 18801"/>
              <a:gd name="connsiteX2" fmla="*/ 0 w 14216"/>
              <a:gd name="connsiteY2" fmla="*/ 0 h 18801"/>
              <a:gd name="connsiteX0" fmla="*/ 2440 w 14216"/>
              <a:gd name="connsiteY0" fmla="*/ 15548 h 19518"/>
              <a:gd name="connsiteX1" fmla="*/ 14058 w 14216"/>
              <a:gd name="connsiteY1" fmla="*/ 15933 h 19518"/>
              <a:gd name="connsiteX2" fmla="*/ 0 w 14216"/>
              <a:gd name="connsiteY2" fmla="*/ 0 h 19518"/>
              <a:gd name="connsiteX0" fmla="*/ 2440 w 14127"/>
              <a:gd name="connsiteY0" fmla="*/ 15548 h 19518"/>
              <a:gd name="connsiteX1" fmla="*/ 14058 w 14127"/>
              <a:gd name="connsiteY1" fmla="*/ 15933 h 19518"/>
              <a:gd name="connsiteX2" fmla="*/ 0 w 14127"/>
              <a:gd name="connsiteY2" fmla="*/ 0 h 19518"/>
              <a:gd name="connsiteX0" fmla="*/ 2778 w 14127"/>
              <a:gd name="connsiteY0" fmla="*/ 16344 h 19976"/>
              <a:gd name="connsiteX1" fmla="*/ 14058 w 14127"/>
              <a:gd name="connsiteY1" fmla="*/ 15933 h 19976"/>
              <a:gd name="connsiteX2" fmla="*/ 0 w 14127"/>
              <a:gd name="connsiteY2" fmla="*/ 0 h 19976"/>
              <a:gd name="connsiteX0" fmla="*/ 2778 w 14127"/>
              <a:gd name="connsiteY0" fmla="*/ 16344 h 19556"/>
              <a:gd name="connsiteX1" fmla="*/ 14058 w 14127"/>
              <a:gd name="connsiteY1" fmla="*/ 15933 h 19556"/>
              <a:gd name="connsiteX2" fmla="*/ 0 w 14127"/>
              <a:gd name="connsiteY2" fmla="*/ 0 h 19556"/>
              <a:gd name="connsiteX0" fmla="*/ 2778 w 14127"/>
              <a:gd name="connsiteY0" fmla="*/ 16344 h 19556"/>
              <a:gd name="connsiteX1" fmla="*/ 14058 w 14127"/>
              <a:gd name="connsiteY1" fmla="*/ 15933 h 19556"/>
              <a:gd name="connsiteX2" fmla="*/ 0 w 14127"/>
              <a:gd name="connsiteY2" fmla="*/ 0 h 19556"/>
              <a:gd name="connsiteX0" fmla="*/ 2778 w 14127"/>
              <a:gd name="connsiteY0" fmla="*/ 16344 h 19556"/>
              <a:gd name="connsiteX1" fmla="*/ 14058 w 14127"/>
              <a:gd name="connsiteY1" fmla="*/ 15933 h 19556"/>
              <a:gd name="connsiteX2" fmla="*/ 0 w 14127"/>
              <a:gd name="connsiteY2" fmla="*/ 0 h 19556"/>
              <a:gd name="connsiteX0" fmla="*/ 2778 w 14248"/>
              <a:gd name="connsiteY0" fmla="*/ 16344 h 19493"/>
              <a:gd name="connsiteX1" fmla="*/ 14180 w 14248"/>
              <a:gd name="connsiteY1" fmla="*/ 15784 h 19493"/>
              <a:gd name="connsiteX2" fmla="*/ 0 w 14248"/>
              <a:gd name="connsiteY2" fmla="*/ 0 h 19493"/>
              <a:gd name="connsiteX0" fmla="*/ 2778 w 14248"/>
              <a:gd name="connsiteY0" fmla="*/ 16344 h 19839"/>
              <a:gd name="connsiteX1" fmla="*/ 14180 w 14248"/>
              <a:gd name="connsiteY1" fmla="*/ 15784 h 19839"/>
              <a:gd name="connsiteX2" fmla="*/ 0 w 14248"/>
              <a:gd name="connsiteY2" fmla="*/ 0 h 19839"/>
              <a:gd name="connsiteX0" fmla="*/ 2778 w 14257"/>
              <a:gd name="connsiteY0" fmla="*/ 16344 h 19558"/>
              <a:gd name="connsiteX1" fmla="*/ 14180 w 14257"/>
              <a:gd name="connsiteY1" fmla="*/ 15784 h 19558"/>
              <a:gd name="connsiteX2" fmla="*/ 0 w 14257"/>
              <a:gd name="connsiteY2" fmla="*/ 0 h 19558"/>
              <a:gd name="connsiteX0" fmla="*/ 7255 w 14535"/>
              <a:gd name="connsiteY0" fmla="*/ 15788 h 18728"/>
              <a:gd name="connsiteX1" fmla="*/ 14180 w 14535"/>
              <a:gd name="connsiteY1" fmla="*/ 15784 h 18728"/>
              <a:gd name="connsiteX2" fmla="*/ 0 w 14535"/>
              <a:gd name="connsiteY2" fmla="*/ 0 h 18728"/>
              <a:gd name="connsiteX0" fmla="*/ 6584 w 13822"/>
              <a:gd name="connsiteY0" fmla="*/ 15297 h 18212"/>
              <a:gd name="connsiteX1" fmla="*/ 13509 w 13822"/>
              <a:gd name="connsiteY1" fmla="*/ 15293 h 18212"/>
              <a:gd name="connsiteX2" fmla="*/ 0 w 13822"/>
              <a:gd name="connsiteY2" fmla="*/ 0 h 18212"/>
              <a:gd name="connsiteX0" fmla="*/ 6584 w 13822"/>
              <a:gd name="connsiteY0" fmla="*/ 15297 h 18212"/>
              <a:gd name="connsiteX1" fmla="*/ 13509 w 13822"/>
              <a:gd name="connsiteY1" fmla="*/ 15293 h 18212"/>
              <a:gd name="connsiteX2" fmla="*/ 0 w 13822"/>
              <a:gd name="connsiteY2" fmla="*/ 0 h 18212"/>
              <a:gd name="connsiteX0" fmla="*/ 6584 w 13554"/>
              <a:gd name="connsiteY0" fmla="*/ 15297 h 17925"/>
              <a:gd name="connsiteX1" fmla="*/ 13211 w 13554"/>
              <a:gd name="connsiteY1" fmla="*/ 14484 h 17925"/>
              <a:gd name="connsiteX2" fmla="*/ 0 w 13554"/>
              <a:gd name="connsiteY2" fmla="*/ 0 h 17925"/>
              <a:gd name="connsiteX0" fmla="*/ 6584 w 13374"/>
              <a:gd name="connsiteY0" fmla="*/ 15297 h 17888"/>
              <a:gd name="connsiteX1" fmla="*/ 13211 w 13374"/>
              <a:gd name="connsiteY1" fmla="*/ 14484 h 17888"/>
              <a:gd name="connsiteX2" fmla="*/ 0 w 13374"/>
              <a:gd name="connsiteY2" fmla="*/ 0 h 17888"/>
              <a:gd name="connsiteX0" fmla="*/ 3741 w 10531"/>
              <a:gd name="connsiteY0" fmla="*/ 19699 h 22290"/>
              <a:gd name="connsiteX1" fmla="*/ 10368 w 10531"/>
              <a:gd name="connsiteY1" fmla="*/ 18886 h 22290"/>
              <a:gd name="connsiteX2" fmla="*/ 0 w 10531"/>
              <a:gd name="connsiteY2" fmla="*/ 0 h 22290"/>
              <a:gd name="connsiteX0" fmla="*/ 3741 w 11788"/>
              <a:gd name="connsiteY0" fmla="*/ 19699 h 21671"/>
              <a:gd name="connsiteX1" fmla="*/ 11690 w 11788"/>
              <a:gd name="connsiteY1" fmla="*/ 16415 h 21671"/>
              <a:gd name="connsiteX2" fmla="*/ 0 w 11788"/>
              <a:gd name="connsiteY2" fmla="*/ 0 h 21671"/>
              <a:gd name="connsiteX0" fmla="*/ 3741 w 11788"/>
              <a:gd name="connsiteY0" fmla="*/ 19699 h 21671"/>
              <a:gd name="connsiteX1" fmla="*/ 11690 w 11788"/>
              <a:gd name="connsiteY1" fmla="*/ 16415 h 21671"/>
              <a:gd name="connsiteX2" fmla="*/ 0 w 11788"/>
              <a:gd name="connsiteY2" fmla="*/ 0 h 21671"/>
              <a:gd name="connsiteX0" fmla="*/ 3741 w 12193"/>
              <a:gd name="connsiteY0" fmla="*/ 19699 h 21528"/>
              <a:gd name="connsiteX1" fmla="*/ 12107 w 12193"/>
              <a:gd name="connsiteY1" fmla="*/ 15625 h 21528"/>
              <a:gd name="connsiteX2" fmla="*/ 0 w 12193"/>
              <a:gd name="connsiteY2" fmla="*/ 0 h 21528"/>
              <a:gd name="connsiteX0" fmla="*/ 3741 w 12193"/>
              <a:gd name="connsiteY0" fmla="*/ 19699 h 21528"/>
              <a:gd name="connsiteX1" fmla="*/ 12107 w 12193"/>
              <a:gd name="connsiteY1" fmla="*/ 15625 h 21528"/>
              <a:gd name="connsiteX2" fmla="*/ 0 w 12193"/>
              <a:gd name="connsiteY2" fmla="*/ 0 h 21528"/>
              <a:gd name="connsiteX0" fmla="*/ 3741 w 12193"/>
              <a:gd name="connsiteY0" fmla="*/ 19699 h 21528"/>
              <a:gd name="connsiteX1" fmla="*/ 12107 w 12193"/>
              <a:gd name="connsiteY1" fmla="*/ 15625 h 21528"/>
              <a:gd name="connsiteX2" fmla="*/ 0 w 12193"/>
              <a:gd name="connsiteY2" fmla="*/ 0 h 21528"/>
              <a:gd name="connsiteX0" fmla="*/ 3741 w 12193"/>
              <a:gd name="connsiteY0" fmla="*/ 19699 h 21528"/>
              <a:gd name="connsiteX1" fmla="*/ 12107 w 12193"/>
              <a:gd name="connsiteY1" fmla="*/ 15625 h 21528"/>
              <a:gd name="connsiteX2" fmla="*/ 0 w 12193"/>
              <a:gd name="connsiteY2" fmla="*/ 0 h 21528"/>
              <a:gd name="connsiteX0" fmla="*/ 3741 w 12193"/>
              <a:gd name="connsiteY0" fmla="*/ 19699 h 21528"/>
              <a:gd name="connsiteX1" fmla="*/ 12107 w 12193"/>
              <a:gd name="connsiteY1" fmla="*/ 15625 h 21528"/>
              <a:gd name="connsiteX2" fmla="*/ 0 w 12193"/>
              <a:gd name="connsiteY2" fmla="*/ 0 h 21528"/>
              <a:gd name="connsiteX0" fmla="*/ 3741 w 12193"/>
              <a:gd name="connsiteY0" fmla="*/ 19699 h 21528"/>
              <a:gd name="connsiteX1" fmla="*/ 12107 w 12193"/>
              <a:gd name="connsiteY1" fmla="*/ 15625 h 21528"/>
              <a:gd name="connsiteX2" fmla="*/ 0 w 12193"/>
              <a:gd name="connsiteY2" fmla="*/ 0 h 21528"/>
              <a:gd name="connsiteX0" fmla="*/ 3741 w 12186"/>
              <a:gd name="connsiteY0" fmla="*/ 19699 h 21632"/>
              <a:gd name="connsiteX1" fmla="*/ 12107 w 12186"/>
              <a:gd name="connsiteY1" fmla="*/ 15625 h 21632"/>
              <a:gd name="connsiteX2" fmla="*/ 0 w 12186"/>
              <a:gd name="connsiteY2" fmla="*/ 0 h 21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186" h="21632">
                <a:moveTo>
                  <a:pt x="3741" y="19699"/>
                </a:moveTo>
                <a:cubicBezTo>
                  <a:pt x="10107" y="24734"/>
                  <a:pt x="12688" y="18694"/>
                  <a:pt x="12107" y="15625"/>
                </a:cubicBezTo>
                <a:cubicBezTo>
                  <a:pt x="11526" y="12556"/>
                  <a:pt x="6580" y="5519"/>
                  <a:pt x="0" y="0"/>
                </a:cubicBezTo>
              </a:path>
            </a:pathLst>
          </a:custGeom>
          <a:noFill/>
          <a:ln w="19050" cap="flat" cmpd="sng">
            <a:solidFill>
              <a:srgbClr val="FF0000"/>
            </a:solidFill>
            <a:prstDash val="solid"/>
            <a:round/>
            <a:headEnd type="none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72000" rIns="72000"/>
          <a:lstStyle/>
          <a:p>
            <a:pPr eaLnBrk="0" hangingPunct="0">
              <a:lnSpc>
                <a:spcPct val="80000"/>
              </a:lnSpc>
              <a:spcBef>
                <a:spcPct val="20000"/>
              </a:spcBef>
              <a:buClr>
                <a:srgbClr val="0094D2"/>
              </a:buClr>
              <a:buFont typeface="Wingdings" pitchFamily="2" charset="2"/>
              <a:buChar char="§"/>
            </a:pPr>
            <a:endParaRPr lang="en-US" sz="1200" dirty="0">
              <a:solidFill>
                <a:srgbClr val="A09487"/>
              </a:solidFill>
            </a:endParaRPr>
          </a:p>
        </p:txBody>
      </p:sp>
      <p:sp>
        <p:nvSpPr>
          <p:cNvPr id="7" name="Freeform 38"/>
          <p:cNvSpPr>
            <a:spLocks/>
          </p:cNvSpPr>
          <p:nvPr/>
        </p:nvSpPr>
        <p:spPr bwMode="auto">
          <a:xfrm rot="19200774">
            <a:off x="7370985" y="4295950"/>
            <a:ext cx="1045401" cy="1531206"/>
          </a:xfrm>
          <a:custGeom>
            <a:avLst/>
            <a:gdLst>
              <a:gd name="T0" fmla="*/ 0 w 954"/>
              <a:gd name="T1" fmla="*/ 2566987 h 1617"/>
              <a:gd name="T2" fmla="*/ 1166813 w 954"/>
              <a:gd name="T3" fmla="*/ 1589087 h 1617"/>
              <a:gd name="T4" fmla="*/ 704850 w 954"/>
              <a:gd name="T5" fmla="*/ 4762 h 1617"/>
              <a:gd name="T6" fmla="*/ 0 60000 65536"/>
              <a:gd name="T7" fmla="*/ 0 60000 65536"/>
              <a:gd name="T8" fmla="*/ 0 60000 65536"/>
              <a:gd name="connsiteX0" fmla="*/ 0 w 7877"/>
              <a:gd name="connsiteY0" fmla="*/ 9982 h 9982"/>
              <a:gd name="connsiteX1" fmla="*/ 6476 w 7877"/>
              <a:gd name="connsiteY1" fmla="*/ 7660 h 9982"/>
              <a:gd name="connsiteX2" fmla="*/ 4654 w 7877"/>
              <a:gd name="connsiteY2" fmla="*/ 1 h 9982"/>
              <a:gd name="connsiteX0" fmla="*/ 0 w 8879"/>
              <a:gd name="connsiteY0" fmla="*/ 9999 h 9999"/>
              <a:gd name="connsiteX1" fmla="*/ 8221 w 8879"/>
              <a:gd name="connsiteY1" fmla="*/ 7673 h 9999"/>
              <a:gd name="connsiteX2" fmla="*/ 5908 w 8879"/>
              <a:gd name="connsiteY2" fmla="*/ 0 h 9999"/>
              <a:gd name="connsiteX0" fmla="*/ 0 w 11026"/>
              <a:gd name="connsiteY0" fmla="*/ 7930 h 7930"/>
              <a:gd name="connsiteX1" fmla="*/ 9259 w 11026"/>
              <a:gd name="connsiteY1" fmla="*/ 5604 h 7930"/>
              <a:gd name="connsiteX2" fmla="*/ 8776 w 11026"/>
              <a:gd name="connsiteY2" fmla="*/ 0 h 7930"/>
              <a:gd name="connsiteX0" fmla="*/ 0 w 8848"/>
              <a:gd name="connsiteY0" fmla="*/ 10000 h 10000"/>
              <a:gd name="connsiteX1" fmla="*/ 8397 w 8848"/>
              <a:gd name="connsiteY1" fmla="*/ 7067 h 10000"/>
              <a:gd name="connsiteX2" fmla="*/ 7959 w 8848"/>
              <a:gd name="connsiteY2" fmla="*/ 0 h 10000"/>
              <a:gd name="connsiteX0" fmla="*/ 0 w 9438"/>
              <a:gd name="connsiteY0" fmla="*/ 10000 h 10000"/>
              <a:gd name="connsiteX1" fmla="*/ 8590 w 9438"/>
              <a:gd name="connsiteY1" fmla="*/ 7224 h 10000"/>
              <a:gd name="connsiteX2" fmla="*/ 8995 w 9438"/>
              <a:gd name="connsiteY2" fmla="*/ 0 h 10000"/>
              <a:gd name="connsiteX0" fmla="*/ 0 w 10001"/>
              <a:gd name="connsiteY0" fmla="*/ 10000 h 10000"/>
              <a:gd name="connsiteX1" fmla="*/ 9102 w 10001"/>
              <a:gd name="connsiteY1" fmla="*/ 7224 h 10000"/>
              <a:gd name="connsiteX2" fmla="*/ 9531 w 10001"/>
              <a:gd name="connsiteY2" fmla="*/ 0 h 10000"/>
              <a:gd name="connsiteX0" fmla="*/ 0 w 10001"/>
              <a:gd name="connsiteY0" fmla="*/ 10000 h 10000"/>
              <a:gd name="connsiteX1" fmla="*/ 9102 w 10001"/>
              <a:gd name="connsiteY1" fmla="*/ 7224 h 10000"/>
              <a:gd name="connsiteX2" fmla="*/ 9531 w 10001"/>
              <a:gd name="connsiteY2" fmla="*/ 0 h 10000"/>
              <a:gd name="connsiteX0" fmla="*/ 0 w 10001"/>
              <a:gd name="connsiteY0" fmla="*/ 10000 h 10000"/>
              <a:gd name="connsiteX1" fmla="*/ 9102 w 10001"/>
              <a:gd name="connsiteY1" fmla="*/ 7224 h 10000"/>
              <a:gd name="connsiteX2" fmla="*/ 9531 w 10001"/>
              <a:gd name="connsiteY2" fmla="*/ 0 h 10000"/>
              <a:gd name="connsiteX0" fmla="*/ 0 w 10001"/>
              <a:gd name="connsiteY0" fmla="*/ 10000 h 10000"/>
              <a:gd name="connsiteX1" fmla="*/ 9102 w 10001"/>
              <a:gd name="connsiteY1" fmla="*/ 7224 h 10000"/>
              <a:gd name="connsiteX2" fmla="*/ 9531 w 10001"/>
              <a:gd name="connsiteY2" fmla="*/ 0 h 10000"/>
              <a:gd name="connsiteX0" fmla="*/ 0 w 10262"/>
              <a:gd name="connsiteY0" fmla="*/ 10000 h 10000"/>
              <a:gd name="connsiteX1" fmla="*/ 9579 w 10262"/>
              <a:gd name="connsiteY1" fmla="*/ 6598 h 10000"/>
              <a:gd name="connsiteX2" fmla="*/ 9531 w 10262"/>
              <a:gd name="connsiteY2" fmla="*/ 0 h 10000"/>
              <a:gd name="connsiteX0" fmla="*/ 0 w 10120"/>
              <a:gd name="connsiteY0" fmla="*/ 10000 h 10000"/>
              <a:gd name="connsiteX1" fmla="*/ 9341 w 10120"/>
              <a:gd name="connsiteY1" fmla="*/ 6650 h 10000"/>
              <a:gd name="connsiteX2" fmla="*/ 9531 w 10120"/>
              <a:gd name="connsiteY2" fmla="*/ 0 h 10000"/>
              <a:gd name="connsiteX0" fmla="*/ 0 w 10393"/>
              <a:gd name="connsiteY0" fmla="*/ 10000 h 10000"/>
              <a:gd name="connsiteX1" fmla="*/ 9341 w 10393"/>
              <a:gd name="connsiteY1" fmla="*/ 6650 h 10000"/>
              <a:gd name="connsiteX2" fmla="*/ 9531 w 10393"/>
              <a:gd name="connsiteY2" fmla="*/ 0 h 10000"/>
              <a:gd name="connsiteX0" fmla="*/ 0 w 10392"/>
              <a:gd name="connsiteY0" fmla="*/ 10209 h 10209"/>
              <a:gd name="connsiteX1" fmla="*/ 9341 w 10392"/>
              <a:gd name="connsiteY1" fmla="*/ 6859 h 10209"/>
              <a:gd name="connsiteX2" fmla="*/ 9293 w 10392"/>
              <a:gd name="connsiteY2" fmla="*/ 0 h 10209"/>
              <a:gd name="connsiteX0" fmla="*/ 0 w 9715"/>
              <a:gd name="connsiteY0" fmla="*/ 10261 h 10261"/>
              <a:gd name="connsiteX1" fmla="*/ 8705 w 9715"/>
              <a:gd name="connsiteY1" fmla="*/ 6859 h 10261"/>
              <a:gd name="connsiteX2" fmla="*/ 8657 w 9715"/>
              <a:gd name="connsiteY2" fmla="*/ 0 h 10261"/>
              <a:gd name="connsiteX0" fmla="*/ 0 w 10000"/>
              <a:gd name="connsiteY0" fmla="*/ 10000 h 10000"/>
              <a:gd name="connsiteX1" fmla="*/ 8960 w 10000"/>
              <a:gd name="connsiteY1" fmla="*/ 6685 h 10000"/>
              <a:gd name="connsiteX2" fmla="*/ 8911 w 10000"/>
              <a:gd name="connsiteY2" fmla="*/ 0 h 10000"/>
              <a:gd name="connsiteX0" fmla="*/ 0 w 10000"/>
              <a:gd name="connsiteY0" fmla="*/ 10000 h 10000"/>
              <a:gd name="connsiteX1" fmla="*/ 8960 w 10000"/>
              <a:gd name="connsiteY1" fmla="*/ 6685 h 10000"/>
              <a:gd name="connsiteX2" fmla="*/ 8911 w 10000"/>
              <a:gd name="connsiteY2" fmla="*/ 0 h 10000"/>
              <a:gd name="connsiteX0" fmla="*/ 0 w 9936"/>
              <a:gd name="connsiteY0" fmla="*/ 10000 h 10000"/>
              <a:gd name="connsiteX1" fmla="*/ 8960 w 9936"/>
              <a:gd name="connsiteY1" fmla="*/ 6685 h 10000"/>
              <a:gd name="connsiteX2" fmla="*/ 8911 w 9936"/>
              <a:gd name="connsiteY2" fmla="*/ 0 h 10000"/>
              <a:gd name="connsiteX0" fmla="*/ 0 w 10183"/>
              <a:gd name="connsiteY0" fmla="*/ 10000 h 10000"/>
              <a:gd name="connsiteX1" fmla="*/ 9347 w 10183"/>
              <a:gd name="connsiteY1" fmla="*/ 6380 h 10000"/>
              <a:gd name="connsiteX2" fmla="*/ 8968 w 10183"/>
              <a:gd name="connsiteY2" fmla="*/ 0 h 10000"/>
              <a:gd name="connsiteX0" fmla="*/ 0 w 9920"/>
              <a:gd name="connsiteY0" fmla="*/ 10000 h 10000"/>
              <a:gd name="connsiteX1" fmla="*/ 8853 w 9920"/>
              <a:gd name="connsiteY1" fmla="*/ 6940 h 10000"/>
              <a:gd name="connsiteX2" fmla="*/ 8968 w 9920"/>
              <a:gd name="connsiteY2" fmla="*/ 0 h 10000"/>
              <a:gd name="connsiteX0" fmla="*/ 0 w 10000"/>
              <a:gd name="connsiteY0" fmla="*/ 10000 h 10000"/>
              <a:gd name="connsiteX1" fmla="*/ 8924 w 10000"/>
              <a:gd name="connsiteY1" fmla="*/ 6940 h 10000"/>
              <a:gd name="connsiteX2" fmla="*/ 9040 w 10000"/>
              <a:gd name="connsiteY2" fmla="*/ 0 h 10000"/>
              <a:gd name="connsiteX0" fmla="*/ 0 w 9967"/>
              <a:gd name="connsiteY0" fmla="*/ 10000 h 10000"/>
              <a:gd name="connsiteX1" fmla="*/ 8924 w 9967"/>
              <a:gd name="connsiteY1" fmla="*/ 6940 h 10000"/>
              <a:gd name="connsiteX2" fmla="*/ 9040 w 9967"/>
              <a:gd name="connsiteY2" fmla="*/ 0 h 10000"/>
              <a:gd name="connsiteX0" fmla="*/ 0 w 10338"/>
              <a:gd name="connsiteY0" fmla="*/ 10000 h 10000"/>
              <a:gd name="connsiteX1" fmla="*/ 8954 w 10338"/>
              <a:gd name="connsiteY1" fmla="*/ 6940 h 10000"/>
              <a:gd name="connsiteX2" fmla="*/ 9070 w 10338"/>
              <a:gd name="connsiteY2" fmla="*/ 0 h 10000"/>
              <a:gd name="connsiteX0" fmla="*/ 0 w 10338"/>
              <a:gd name="connsiteY0" fmla="*/ 10000 h 10000"/>
              <a:gd name="connsiteX1" fmla="*/ 8954 w 10338"/>
              <a:gd name="connsiteY1" fmla="*/ 6584 h 10000"/>
              <a:gd name="connsiteX2" fmla="*/ 9070 w 10338"/>
              <a:gd name="connsiteY2" fmla="*/ 0 h 10000"/>
              <a:gd name="connsiteX0" fmla="*/ 0 w 10237"/>
              <a:gd name="connsiteY0" fmla="*/ 10000 h 10000"/>
              <a:gd name="connsiteX1" fmla="*/ 8954 w 10237"/>
              <a:gd name="connsiteY1" fmla="*/ 6584 h 10000"/>
              <a:gd name="connsiteX2" fmla="*/ 9070 w 10237"/>
              <a:gd name="connsiteY2" fmla="*/ 0 h 10000"/>
              <a:gd name="connsiteX0" fmla="*/ 0 w 10059"/>
              <a:gd name="connsiteY0" fmla="*/ 10000 h 10000"/>
              <a:gd name="connsiteX1" fmla="*/ 8954 w 10059"/>
              <a:gd name="connsiteY1" fmla="*/ 6584 h 10000"/>
              <a:gd name="connsiteX2" fmla="*/ 9070 w 10059"/>
              <a:gd name="connsiteY2" fmla="*/ 0 h 10000"/>
              <a:gd name="connsiteX0" fmla="*/ 0 w 10188"/>
              <a:gd name="connsiteY0" fmla="*/ 10000 h 10000"/>
              <a:gd name="connsiteX1" fmla="*/ 9261 w 10188"/>
              <a:gd name="connsiteY1" fmla="*/ 6653 h 10000"/>
              <a:gd name="connsiteX2" fmla="*/ 9070 w 10188"/>
              <a:gd name="connsiteY2" fmla="*/ 0 h 10000"/>
              <a:gd name="connsiteX0" fmla="*/ 0 w 12157"/>
              <a:gd name="connsiteY0" fmla="*/ 10000 h 10000"/>
              <a:gd name="connsiteX1" fmla="*/ 11895 w 12157"/>
              <a:gd name="connsiteY1" fmla="*/ 5833 h 10000"/>
              <a:gd name="connsiteX2" fmla="*/ 9070 w 12157"/>
              <a:gd name="connsiteY2" fmla="*/ 0 h 10000"/>
              <a:gd name="connsiteX0" fmla="*/ 0 w 12532"/>
              <a:gd name="connsiteY0" fmla="*/ 10000 h 10000"/>
              <a:gd name="connsiteX1" fmla="*/ 11895 w 12532"/>
              <a:gd name="connsiteY1" fmla="*/ 5833 h 10000"/>
              <a:gd name="connsiteX2" fmla="*/ 9070 w 12532"/>
              <a:gd name="connsiteY2" fmla="*/ 0 h 10000"/>
              <a:gd name="connsiteX0" fmla="*/ 0 w 12453"/>
              <a:gd name="connsiteY0" fmla="*/ 9872 h 9872"/>
              <a:gd name="connsiteX1" fmla="*/ 11895 w 12453"/>
              <a:gd name="connsiteY1" fmla="*/ 5705 h 9872"/>
              <a:gd name="connsiteX2" fmla="*/ 8785 w 12453"/>
              <a:gd name="connsiteY2" fmla="*/ 0 h 9872"/>
              <a:gd name="connsiteX0" fmla="*/ 0 w 9881"/>
              <a:gd name="connsiteY0" fmla="*/ 10000 h 10000"/>
              <a:gd name="connsiteX1" fmla="*/ 9389 w 9881"/>
              <a:gd name="connsiteY1" fmla="*/ 6132 h 10000"/>
              <a:gd name="connsiteX2" fmla="*/ 7055 w 9881"/>
              <a:gd name="connsiteY2" fmla="*/ 0 h 10000"/>
              <a:gd name="connsiteX0" fmla="*/ 0 w 9682"/>
              <a:gd name="connsiteY0" fmla="*/ 10377 h 10377"/>
              <a:gd name="connsiteX1" fmla="*/ 9184 w 9682"/>
              <a:gd name="connsiteY1" fmla="*/ 6132 h 10377"/>
              <a:gd name="connsiteX2" fmla="*/ 6822 w 9682"/>
              <a:gd name="connsiteY2" fmla="*/ 0 h 10377"/>
              <a:gd name="connsiteX0" fmla="*/ 0 w 10001"/>
              <a:gd name="connsiteY0" fmla="*/ 10000 h 10000"/>
              <a:gd name="connsiteX1" fmla="*/ 9486 w 10001"/>
              <a:gd name="connsiteY1" fmla="*/ 5909 h 10000"/>
              <a:gd name="connsiteX2" fmla="*/ 7046 w 10001"/>
              <a:gd name="connsiteY2" fmla="*/ 0 h 10000"/>
              <a:gd name="connsiteX0" fmla="*/ 0 w 10001"/>
              <a:gd name="connsiteY0" fmla="*/ 10000 h 10000"/>
              <a:gd name="connsiteX1" fmla="*/ 9486 w 10001"/>
              <a:gd name="connsiteY1" fmla="*/ 5909 h 10000"/>
              <a:gd name="connsiteX2" fmla="*/ 7046 w 10001"/>
              <a:gd name="connsiteY2" fmla="*/ 0 h 10000"/>
              <a:gd name="connsiteX0" fmla="*/ 0 w 9736"/>
              <a:gd name="connsiteY0" fmla="*/ 10249 h 10249"/>
              <a:gd name="connsiteX1" fmla="*/ 9486 w 9736"/>
              <a:gd name="connsiteY1" fmla="*/ 6158 h 10249"/>
              <a:gd name="connsiteX2" fmla="*/ 5563 w 9736"/>
              <a:gd name="connsiteY2" fmla="*/ 0 h 10249"/>
              <a:gd name="connsiteX0" fmla="*/ 0 w 9840"/>
              <a:gd name="connsiteY0" fmla="*/ 10000 h 10000"/>
              <a:gd name="connsiteX1" fmla="*/ 9564 w 9840"/>
              <a:gd name="connsiteY1" fmla="*/ 6154 h 10000"/>
              <a:gd name="connsiteX2" fmla="*/ 5714 w 9840"/>
              <a:gd name="connsiteY2" fmla="*/ 0 h 10000"/>
              <a:gd name="connsiteX0" fmla="*/ 0 w 10000"/>
              <a:gd name="connsiteY0" fmla="*/ 10000 h 10000"/>
              <a:gd name="connsiteX1" fmla="*/ 9720 w 10000"/>
              <a:gd name="connsiteY1" fmla="*/ 6154 h 10000"/>
              <a:gd name="connsiteX2" fmla="*/ 5807 w 10000"/>
              <a:gd name="connsiteY2" fmla="*/ 0 h 10000"/>
              <a:gd name="connsiteX0" fmla="*/ 0 w 10071"/>
              <a:gd name="connsiteY0" fmla="*/ 10000 h 10000"/>
              <a:gd name="connsiteX1" fmla="*/ 9720 w 10071"/>
              <a:gd name="connsiteY1" fmla="*/ 6154 h 10000"/>
              <a:gd name="connsiteX2" fmla="*/ 5807 w 10071"/>
              <a:gd name="connsiteY2" fmla="*/ 0 h 10000"/>
              <a:gd name="connsiteX0" fmla="*/ 0 w 10928"/>
              <a:gd name="connsiteY0" fmla="*/ 10000 h 10000"/>
              <a:gd name="connsiteX1" fmla="*/ 10690 w 10928"/>
              <a:gd name="connsiteY1" fmla="*/ 5842 h 10000"/>
              <a:gd name="connsiteX2" fmla="*/ 5807 w 10928"/>
              <a:gd name="connsiteY2" fmla="*/ 0 h 10000"/>
              <a:gd name="connsiteX0" fmla="*/ 0 w 10752"/>
              <a:gd name="connsiteY0" fmla="*/ 10000 h 10000"/>
              <a:gd name="connsiteX1" fmla="*/ 10690 w 10752"/>
              <a:gd name="connsiteY1" fmla="*/ 5842 h 10000"/>
              <a:gd name="connsiteX2" fmla="*/ 5807 w 10752"/>
              <a:gd name="connsiteY2" fmla="*/ 0 h 10000"/>
              <a:gd name="connsiteX0" fmla="*/ 0 w 10752"/>
              <a:gd name="connsiteY0" fmla="*/ 10000 h 10000"/>
              <a:gd name="connsiteX1" fmla="*/ 10690 w 10752"/>
              <a:gd name="connsiteY1" fmla="*/ 5842 h 10000"/>
              <a:gd name="connsiteX2" fmla="*/ 5807 w 10752"/>
              <a:gd name="connsiteY2" fmla="*/ 0 h 10000"/>
              <a:gd name="connsiteX0" fmla="*/ 0 w 10752"/>
              <a:gd name="connsiteY0" fmla="*/ 10000 h 10000"/>
              <a:gd name="connsiteX1" fmla="*/ 10690 w 10752"/>
              <a:gd name="connsiteY1" fmla="*/ 5842 h 10000"/>
              <a:gd name="connsiteX2" fmla="*/ 5807 w 10752"/>
              <a:gd name="connsiteY2" fmla="*/ 0 h 10000"/>
              <a:gd name="connsiteX0" fmla="*/ 0 w 10752"/>
              <a:gd name="connsiteY0" fmla="*/ 10000 h 10000"/>
              <a:gd name="connsiteX1" fmla="*/ 10690 w 10752"/>
              <a:gd name="connsiteY1" fmla="*/ 5842 h 10000"/>
              <a:gd name="connsiteX2" fmla="*/ 5807 w 10752"/>
              <a:gd name="connsiteY2" fmla="*/ 0 h 10000"/>
              <a:gd name="connsiteX0" fmla="*/ 0 w 10752"/>
              <a:gd name="connsiteY0" fmla="*/ 10000 h 10000"/>
              <a:gd name="connsiteX1" fmla="*/ 10690 w 10752"/>
              <a:gd name="connsiteY1" fmla="*/ 5842 h 10000"/>
              <a:gd name="connsiteX2" fmla="*/ 5807 w 10752"/>
              <a:gd name="connsiteY2" fmla="*/ 0 h 10000"/>
              <a:gd name="connsiteX0" fmla="*/ 0 w 10752"/>
              <a:gd name="connsiteY0" fmla="*/ 10000 h 10000"/>
              <a:gd name="connsiteX1" fmla="*/ 10690 w 10752"/>
              <a:gd name="connsiteY1" fmla="*/ 5842 h 10000"/>
              <a:gd name="connsiteX2" fmla="*/ 5807 w 10752"/>
              <a:gd name="connsiteY2" fmla="*/ 0 h 10000"/>
              <a:gd name="connsiteX0" fmla="*/ 0 w 10927"/>
              <a:gd name="connsiteY0" fmla="*/ 10087 h 10087"/>
              <a:gd name="connsiteX1" fmla="*/ 10690 w 10927"/>
              <a:gd name="connsiteY1" fmla="*/ 5929 h 10087"/>
              <a:gd name="connsiteX2" fmla="*/ 5600 w 10927"/>
              <a:gd name="connsiteY2" fmla="*/ 0 h 10087"/>
              <a:gd name="connsiteX0" fmla="*/ 0 w 10924"/>
              <a:gd name="connsiteY0" fmla="*/ 10051 h 10051"/>
              <a:gd name="connsiteX1" fmla="*/ 10690 w 10924"/>
              <a:gd name="connsiteY1" fmla="*/ 5893 h 10051"/>
              <a:gd name="connsiteX2" fmla="*/ 5574 w 10924"/>
              <a:gd name="connsiteY2" fmla="*/ 0 h 10051"/>
              <a:gd name="connsiteX0" fmla="*/ 0 w 11488"/>
              <a:gd name="connsiteY0" fmla="*/ 10051 h 10051"/>
              <a:gd name="connsiteX1" fmla="*/ 11293 w 11488"/>
              <a:gd name="connsiteY1" fmla="*/ 5979 h 10051"/>
              <a:gd name="connsiteX2" fmla="*/ 5574 w 11488"/>
              <a:gd name="connsiteY2" fmla="*/ 0 h 10051"/>
              <a:gd name="connsiteX0" fmla="*/ 0 w 11359"/>
              <a:gd name="connsiteY0" fmla="*/ 10051 h 10051"/>
              <a:gd name="connsiteX1" fmla="*/ 11293 w 11359"/>
              <a:gd name="connsiteY1" fmla="*/ 5979 h 10051"/>
              <a:gd name="connsiteX2" fmla="*/ 5574 w 11359"/>
              <a:gd name="connsiteY2" fmla="*/ 0 h 10051"/>
              <a:gd name="connsiteX0" fmla="*/ 0 w 11648"/>
              <a:gd name="connsiteY0" fmla="*/ 10056 h 10056"/>
              <a:gd name="connsiteX1" fmla="*/ 11445 w 11648"/>
              <a:gd name="connsiteY1" fmla="*/ 5979 h 10056"/>
              <a:gd name="connsiteX2" fmla="*/ 5726 w 11648"/>
              <a:gd name="connsiteY2" fmla="*/ 0 h 10056"/>
              <a:gd name="connsiteX0" fmla="*/ 0 w 11648"/>
              <a:gd name="connsiteY0" fmla="*/ 10056 h 10056"/>
              <a:gd name="connsiteX1" fmla="*/ 11445 w 11648"/>
              <a:gd name="connsiteY1" fmla="*/ 5979 h 10056"/>
              <a:gd name="connsiteX2" fmla="*/ 5726 w 11648"/>
              <a:gd name="connsiteY2" fmla="*/ 0 h 10056"/>
              <a:gd name="connsiteX0" fmla="*/ 0 w 11648"/>
              <a:gd name="connsiteY0" fmla="*/ 10056 h 10056"/>
              <a:gd name="connsiteX1" fmla="*/ 11445 w 11648"/>
              <a:gd name="connsiteY1" fmla="*/ 5979 h 10056"/>
              <a:gd name="connsiteX2" fmla="*/ 5726 w 11648"/>
              <a:gd name="connsiteY2" fmla="*/ 0 h 10056"/>
              <a:gd name="connsiteX0" fmla="*/ 0 w 11648"/>
              <a:gd name="connsiteY0" fmla="*/ 10056 h 10056"/>
              <a:gd name="connsiteX1" fmla="*/ 11445 w 11648"/>
              <a:gd name="connsiteY1" fmla="*/ 5979 h 10056"/>
              <a:gd name="connsiteX2" fmla="*/ 5726 w 11648"/>
              <a:gd name="connsiteY2" fmla="*/ 0 h 10056"/>
              <a:gd name="connsiteX0" fmla="*/ 0 w 12095"/>
              <a:gd name="connsiteY0" fmla="*/ 10056 h 10056"/>
              <a:gd name="connsiteX1" fmla="*/ 11916 w 12095"/>
              <a:gd name="connsiteY1" fmla="*/ 5976 h 10056"/>
              <a:gd name="connsiteX2" fmla="*/ 5726 w 12095"/>
              <a:gd name="connsiteY2" fmla="*/ 0 h 10056"/>
              <a:gd name="connsiteX0" fmla="*/ 0 w 12001"/>
              <a:gd name="connsiteY0" fmla="*/ 10056 h 10056"/>
              <a:gd name="connsiteX1" fmla="*/ 11916 w 12001"/>
              <a:gd name="connsiteY1" fmla="*/ 5976 h 10056"/>
              <a:gd name="connsiteX2" fmla="*/ 5726 w 12001"/>
              <a:gd name="connsiteY2" fmla="*/ 0 h 10056"/>
              <a:gd name="connsiteX0" fmla="*/ 0 w 12061"/>
              <a:gd name="connsiteY0" fmla="*/ 10078 h 10078"/>
              <a:gd name="connsiteX1" fmla="*/ 11883 w 12061"/>
              <a:gd name="connsiteY1" fmla="*/ 5976 h 10078"/>
              <a:gd name="connsiteX2" fmla="*/ 5693 w 12061"/>
              <a:gd name="connsiteY2" fmla="*/ 0 h 10078"/>
              <a:gd name="connsiteX0" fmla="*/ 0 w 11964"/>
              <a:gd name="connsiteY0" fmla="*/ 10078 h 10078"/>
              <a:gd name="connsiteX1" fmla="*/ 11883 w 11964"/>
              <a:gd name="connsiteY1" fmla="*/ 5976 h 10078"/>
              <a:gd name="connsiteX2" fmla="*/ 5693 w 11964"/>
              <a:gd name="connsiteY2" fmla="*/ 0 h 10078"/>
              <a:gd name="connsiteX0" fmla="*/ 0 w 11984"/>
              <a:gd name="connsiteY0" fmla="*/ 10078 h 10078"/>
              <a:gd name="connsiteX1" fmla="*/ 11883 w 11984"/>
              <a:gd name="connsiteY1" fmla="*/ 5976 h 10078"/>
              <a:gd name="connsiteX2" fmla="*/ 5693 w 11984"/>
              <a:gd name="connsiteY2" fmla="*/ 0 h 10078"/>
              <a:gd name="connsiteX0" fmla="*/ 0 w 11990"/>
              <a:gd name="connsiteY0" fmla="*/ 10078 h 10078"/>
              <a:gd name="connsiteX1" fmla="*/ 11883 w 11990"/>
              <a:gd name="connsiteY1" fmla="*/ 5976 h 10078"/>
              <a:gd name="connsiteX2" fmla="*/ 5693 w 11990"/>
              <a:gd name="connsiteY2" fmla="*/ 0 h 10078"/>
              <a:gd name="connsiteX0" fmla="*/ 0 w 12043"/>
              <a:gd name="connsiteY0" fmla="*/ 10078 h 10078"/>
              <a:gd name="connsiteX1" fmla="*/ 11883 w 12043"/>
              <a:gd name="connsiteY1" fmla="*/ 5976 h 10078"/>
              <a:gd name="connsiteX2" fmla="*/ 5693 w 12043"/>
              <a:gd name="connsiteY2" fmla="*/ 0 h 10078"/>
              <a:gd name="connsiteX0" fmla="*/ 0 w 12629"/>
              <a:gd name="connsiteY0" fmla="*/ 10078 h 10078"/>
              <a:gd name="connsiteX1" fmla="*/ 12509 w 12629"/>
              <a:gd name="connsiteY1" fmla="*/ 6131 h 10078"/>
              <a:gd name="connsiteX2" fmla="*/ 5693 w 12629"/>
              <a:gd name="connsiteY2" fmla="*/ 0 h 10078"/>
              <a:gd name="connsiteX0" fmla="*/ 0 w 12629"/>
              <a:gd name="connsiteY0" fmla="*/ 10078 h 10078"/>
              <a:gd name="connsiteX1" fmla="*/ 12509 w 12629"/>
              <a:gd name="connsiteY1" fmla="*/ 6131 h 10078"/>
              <a:gd name="connsiteX2" fmla="*/ 5693 w 12629"/>
              <a:gd name="connsiteY2" fmla="*/ 0 h 10078"/>
              <a:gd name="connsiteX0" fmla="*/ 0 w 12471"/>
              <a:gd name="connsiteY0" fmla="*/ 10078 h 10078"/>
              <a:gd name="connsiteX1" fmla="*/ 12342 w 12471"/>
              <a:gd name="connsiteY1" fmla="*/ 5856 h 10078"/>
              <a:gd name="connsiteX2" fmla="*/ 5693 w 12471"/>
              <a:gd name="connsiteY2" fmla="*/ 0 h 10078"/>
              <a:gd name="connsiteX0" fmla="*/ 0 w 12797"/>
              <a:gd name="connsiteY0" fmla="*/ 10078 h 10078"/>
              <a:gd name="connsiteX1" fmla="*/ 12685 w 12797"/>
              <a:gd name="connsiteY1" fmla="*/ 5927 h 10078"/>
              <a:gd name="connsiteX2" fmla="*/ 5693 w 12797"/>
              <a:gd name="connsiteY2" fmla="*/ 0 h 10078"/>
              <a:gd name="connsiteX0" fmla="*/ 0 w 12797"/>
              <a:gd name="connsiteY0" fmla="*/ 10078 h 10078"/>
              <a:gd name="connsiteX1" fmla="*/ 12685 w 12797"/>
              <a:gd name="connsiteY1" fmla="*/ 5927 h 10078"/>
              <a:gd name="connsiteX2" fmla="*/ 5693 w 12797"/>
              <a:gd name="connsiteY2" fmla="*/ 0 h 10078"/>
              <a:gd name="connsiteX0" fmla="*/ 0 w 12873"/>
              <a:gd name="connsiteY0" fmla="*/ 10078 h 10078"/>
              <a:gd name="connsiteX1" fmla="*/ 12764 w 12873"/>
              <a:gd name="connsiteY1" fmla="*/ 6088 h 10078"/>
              <a:gd name="connsiteX2" fmla="*/ 5693 w 12873"/>
              <a:gd name="connsiteY2" fmla="*/ 0 h 10078"/>
              <a:gd name="connsiteX0" fmla="*/ 0 w 12864"/>
              <a:gd name="connsiteY0" fmla="*/ 10078 h 10078"/>
              <a:gd name="connsiteX1" fmla="*/ 12764 w 12864"/>
              <a:gd name="connsiteY1" fmla="*/ 6088 h 10078"/>
              <a:gd name="connsiteX2" fmla="*/ 5693 w 12864"/>
              <a:gd name="connsiteY2" fmla="*/ 0 h 10078"/>
              <a:gd name="connsiteX0" fmla="*/ 0 w 12942"/>
              <a:gd name="connsiteY0" fmla="*/ 10078 h 10078"/>
              <a:gd name="connsiteX1" fmla="*/ 12764 w 12942"/>
              <a:gd name="connsiteY1" fmla="*/ 6088 h 10078"/>
              <a:gd name="connsiteX2" fmla="*/ 5693 w 12942"/>
              <a:gd name="connsiteY2" fmla="*/ 0 h 10078"/>
              <a:gd name="connsiteX0" fmla="*/ 0 w 12942"/>
              <a:gd name="connsiteY0" fmla="*/ 10078 h 10078"/>
              <a:gd name="connsiteX1" fmla="*/ 12764 w 12942"/>
              <a:gd name="connsiteY1" fmla="*/ 6088 h 10078"/>
              <a:gd name="connsiteX2" fmla="*/ 5693 w 12942"/>
              <a:gd name="connsiteY2" fmla="*/ 0 h 10078"/>
              <a:gd name="connsiteX0" fmla="*/ 0 w 12954"/>
              <a:gd name="connsiteY0" fmla="*/ 10078 h 10078"/>
              <a:gd name="connsiteX1" fmla="*/ 12776 w 12954"/>
              <a:gd name="connsiteY1" fmla="*/ 5754 h 10078"/>
              <a:gd name="connsiteX2" fmla="*/ 5693 w 12954"/>
              <a:gd name="connsiteY2" fmla="*/ 0 h 10078"/>
              <a:gd name="connsiteX0" fmla="*/ 0 w 12850"/>
              <a:gd name="connsiteY0" fmla="*/ 10078 h 10078"/>
              <a:gd name="connsiteX1" fmla="*/ 12776 w 12850"/>
              <a:gd name="connsiteY1" fmla="*/ 5754 h 10078"/>
              <a:gd name="connsiteX2" fmla="*/ 5693 w 12850"/>
              <a:gd name="connsiteY2" fmla="*/ 0 h 10078"/>
              <a:gd name="connsiteX0" fmla="*/ 0 w 12836"/>
              <a:gd name="connsiteY0" fmla="*/ 10078 h 10078"/>
              <a:gd name="connsiteX1" fmla="*/ 12776 w 12836"/>
              <a:gd name="connsiteY1" fmla="*/ 5754 h 10078"/>
              <a:gd name="connsiteX2" fmla="*/ 5693 w 12836"/>
              <a:gd name="connsiteY2" fmla="*/ 0 h 10078"/>
              <a:gd name="connsiteX0" fmla="*/ 0 w 12836"/>
              <a:gd name="connsiteY0" fmla="*/ 10078 h 10078"/>
              <a:gd name="connsiteX1" fmla="*/ 12776 w 12836"/>
              <a:gd name="connsiteY1" fmla="*/ 5754 h 10078"/>
              <a:gd name="connsiteX2" fmla="*/ 5693 w 12836"/>
              <a:gd name="connsiteY2" fmla="*/ 0 h 10078"/>
              <a:gd name="connsiteX0" fmla="*/ 0 w 12809"/>
              <a:gd name="connsiteY0" fmla="*/ 10078 h 10078"/>
              <a:gd name="connsiteX1" fmla="*/ 12776 w 12809"/>
              <a:gd name="connsiteY1" fmla="*/ 5754 h 10078"/>
              <a:gd name="connsiteX2" fmla="*/ 5693 w 12809"/>
              <a:gd name="connsiteY2" fmla="*/ 0 h 10078"/>
              <a:gd name="connsiteX0" fmla="*/ 0 w 12815"/>
              <a:gd name="connsiteY0" fmla="*/ 10078 h 10078"/>
              <a:gd name="connsiteX1" fmla="*/ 12776 w 12815"/>
              <a:gd name="connsiteY1" fmla="*/ 5754 h 10078"/>
              <a:gd name="connsiteX2" fmla="*/ 5693 w 12815"/>
              <a:gd name="connsiteY2" fmla="*/ 0 h 10078"/>
              <a:gd name="connsiteX0" fmla="*/ 0 w 12807"/>
              <a:gd name="connsiteY0" fmla="*/ 10078 h 10078"/>
              <a:gd name="connsiteX1" fmla="*/ 12776 w 12807"/>
              <a:gd name="connsiteY1" fmla="*/ 5754 h 10078"/>
              <a:gd name="connsiteX2" fmla="*/ 5693 w 12807"/>
              <a:gd name="connsiteY2" fmla="*/ 0 h 10078"/>
              <a:gd name="connsiteX0" fmla="*/ 0 w 37218"/>
              <a:gd name="connsiteY0" fmla="*/ 7155 h 7155"/>
              <a:gd name="connsiteX1" fmla="*/ 35574 w 37218"/>
              <a:gd name="connsiteY1" fmla="*/ 5754 h 7155"/>
              <a:gd name="connsiteX2" fmla="*/ 28491 w 37218"/>
              <a:gd name="connsiteY2" fmla="*/ 0 h 7155"/>
              <a:gd name="connsiteX0" fmla="*/ 0 w 9525"/>
              <a:gd name="connsiteY0" fmla="*/ 10000 h 10000"/>
              <a:gd name="connsiteX1" fmla="*/ 8979 w 9525"/>
              <a:gd name="connsiteY1" fmla="*/ 6988 h 10000"/>
              <a:gd name="connsiteX2" fmla="*/ 7655 w 9525"/>
              <a:gd name="connsiteY2" fmla="*/ 0 h 10000"/>
              <a:gd name="connsiteX0" fmla="*/ 0 w 10000"/>
              <a:gd name="connsiteY0" fmla="*/ 10000 h 10048"/>
              <a:gd name="connsiteX1" fmla="*/ 9427 w 10000"/>
              <a:gd name="connsiteY1" fmla="*/ 6988 h 10048"/>
              <a:gd name="connsiteX2" fmla="*/ 8037 w 10000"/>
              <a:gd name="connsiteY2" fmla="*/ 0 h 10048"/>
              <a:gd name="connsiteX0" fmla="*/ 0 w 10000"/>
              <a:gd name="connsiteY0" fmla="*/ 10000 h 10000"/>
              <a:gd name="connsiteX1" fmla="*/ 9427 w 10000"/>
              <a:gd name="connsiteY1" fmla="*/ 6988 h 10000"/>
              <a:gd name="connsiteX2" fmla="*/ 8037 w 10000"/>
              <a:gd name="connsiteY2" fmla="*/ 0 h 10000"/>
              <a:gd name="connsiteX0" fmla="*/ 0 w 10048"/>
              <a:gd name="connsiteY0" fmla="*/ 9557 h 9557"/>
              <a:gd name="connsiteX1" fmla="*/ 9427 w 10048"/>
              <a:gd name="connsiteY1" fmla="*/ 6545 h 9557"/>
              <a:gd name="connsiteX2" fmla="*/ 8195 w 10048"/>
              <a:gd name="connsiteY2" fmla="*/ 0 h 9557"/>
              <a:gd name="connsiteX0" fmla="*/ 0 w 9998"/>
              <a:gd name="connsiteY0" fmla="*/ 10000 h 10000"/>
              <a:gd name="connsiteX1" fmla="*/ 9382 w 9998"/>
              <a:gd name="connsiteY1" fmla="*/ 6848 h 10000"/>
              <a:gd name="connsiteX2" fmla="*/ 8156 w 9998"/>
              <a:gd name="connsiteY2" fmla="*/ 0 h 10000"/>
              <a:gd name="connsiteX0" fmla="*/ 0 w 9475"/>
              <a:gd name="connsiteY0" fmla="*/ 10000 h 10000"/>
              <a:gd name="connsiteX1" fmla="*/ 8620 w 9475"/>
              <a:gd name="connsiteY1" fmla="*/ 7342 h 10000"/>
              <a:gd name="connsiteX2" fmla="*/ 8158 w 9475"/>
              <a:gd name="connsiteY2" fmla="*/ 0 h 10000"/>
              <a:gd name="connsiteX0" fmla="*/ 0 w 9968"/>
              <a:gd name="connsiteY0" fmla="*/ 10050 h 10050"/>
              <a:gd name="connsiteX1" fmla="*/ 9098 w 9968"/>
              <a:gd name="connsiteY1" fmla="*/ 7392 h 10050"/>
              <a:gd name="connsiteX2" fmla="*/ 8539 w 9968"/>
              <a:gd name="connsiteY2" fmla="*/ 0 h 10050"/>
              <a:gd name="connsiteX0" fmla="*/ 0 w 9945"/>
              <a:gd name="connsiteY0" fmla="*/ 10041 h 10041"/>
              <a:gd name="connsiteX1" fmla="*/ 9127 w 9945"/>
              <a:gd name="connsiteY1" fmla="*/ 7396 h 10041"/>
              <a:gd name="connsiteX2" fmla="*/ 8441 w 9945"/>
              <a:gd name="connsiteY2" fmla="*/ 0 h 10041"/>
              <a:gd name="connsiteX0" fmla="*/ 0 w 9466"/>
              <a:gd name="connsiteY0" fmla="*/ 8085 h 8085"/>
              <a:gd name="connsiteX1" fmla="*/ 9177 w 9466"/>
              <a:gd name="connsiteY1" fmla="*/ 5451 h 8085"/>
              <a:gd name="connsiteX2" fmla="*/ 4872 w 9466"/>
              <a:gd name="connsiteY2" fmla="*/ 0 h 8085"/>
              <a:gd name="connsiteX0" fmla="*/ 0 w 10236"/>
              <a:gd name="connsiteY0" fmla="*/ 10000 h 10000"/>
              <a:gd name="connsiteX1" fmla="*/ 9695 w 10236"/>
              <a:gd name="connsiteY1" fmla="*/ 6742 h 10000"/>
              <a:gd name="connsiteX2" fmla="*/ 5147 w 10236"/>
              <a:gd name="connsiteY2" fmla="*/ 0 h 10000"/>
              <a:gd name="connsiteX0" fmla="*/ 0 w 8783"/>
              <a:gd name="connsiteY0" fmla="*/ 10000 h 11660"/>
              <a:gd name="connsiteX1" fmla="*/ 7798 w 8783"/>
              <a:gd name="connsiteY1" fmla="*/ 10980 h 11660"/>
              <a:gd name="connsiteX2" fmla="*/ 5147 w 8783"/>
              <a:gd name="connsiteY2" fmla="*/ 0 h 11660"/>
              <a:gd name="connsiteX0" fmla="*/ 0 w 10000"/>
              <a:gd name="connsiteY0" fmla="*/ 8576 h 11288"/>
              <a:gd name="connsiteX1" fmla="*/ 8879 w 10000"/>
              <a:gd name="connsiteY1" fmla="*/ 9417 h 11288"/>
              <a:gd name="connsiteX2" fmla="*/ 5860 w 10000"/>
              <a:gd name="connsiteY2" fmla="*/ 0 h 11288"/>
              <a:gd name="connsiteX0" fmla="*/ 0 w 10000"/>
              <a:gd name="connsiteY0" fmla="*/ 8576 h 11015"/>
              <a:gd name="connsiteX1" fmla="*/ 8879 w 10000"/>
              <a:gd name="connsiteY1" fmla="*/ 9417 h 11015"/>
              <a:gd name="connsiteX2" fmla="*/ 5860 w 10000"/>
              <a:gd name="connsiteY2" fmla="*/ 0 h 11015"/>
              <a:gd name="connsiteX0" fmla="*/ 0 w 9834"/>
              <a:gd name="connsiteY0" fmla="*/ 9043 h 11482"/>
              <a:gd name="connsiteX1" fmla="*/ 8879 w 9834"/>
              <a:gd name="connsiteY1" fmla="*/ 9884 h 11482"/>
              <a:gd name="connsiteX2" fmla="*/ 5328 w 9834"/>
              <a:gd name="connsiteY2" fmla="*/ 0 h 11482"/>
              <a:gd name="connsiteX0" fmla="*/ 0 w 10453"/>
              <a:gd name="connsiteY0" fmla="*/ 7876 h 9716"/>
              <a:gd name="connsiteX1" fmla="*/ 9634 w 10453"/>
              <a:gd name="connsiteY1" fmla="*/ 7962 h 9716"/>
              <a:gd name="connsiteX2" fmla="*/ 5418 w 10453"/>
              <a:gd name="connsiteY2" fmla="*/ 0 h 9716"/>
              <a:gd name="connsiteX0" fmla="*/ 0 w 9771"/>
              <a:gd name="connsiteY0" fmla="*/ 8106 h 10000"/>
              <a:gd name="connsiteX1" fmla="*/ 9216 w 9771"/>
              <a:gd name="connsiteY1" fmla="*/ 8195 h 10000"/>
              <a:gd name="connsiteX2" fmla="*/ 5183 w 9771"/>
              <a:gd name="connsiteY2" fmla="*/ 0 h 10000"/>
              <a:gd name="connsiteX0" fmla="*/ 0 w 10379"/>
              <a:gd name="connsiteY0" fmla="*/ 8106 h 10000"/>
              <a:gd name="connsiteX1" fmla="*/ 9432 w 10379"/>
              <a:gd name="connsiteY1" fmla="*/ 8195 h 10000"/>
              <a:gd name="connsiteX2" fmla="*/ 5304 w 10379"/>
              <a:gd name="connsiteY2" fmla="*/ 0 h 10000"/>
              <a:gd name="connsiteX0" fmla="*/ 0 w 12290"/>
              <a:gd name="connsiteY0" fmla="*/ 6030 h 9062"/>
              <a:gd name="connsiteX1" fmla="*/ 11343 w 12290"/>
              <a:gd name="connsiteY1" fmla="*/ 8195 h 9062"/>
              <a:gd name="connsiteX2" fmla="*/ 7215 w 12290"/>
              <a:gd name="connsiteY2" fmla="*/ 0 h 9062"/>
              <a:gd name="connsiteX0" fmla="*/ 0 w 10000"/>
              <a:gd name="connsiteY0" fmla="*/ 6654 h 10776"/>
              <a:gd name="connsiteX1" fmla="*/ 9229 w 10000"/>
              <a:gd name="connsiteY1" fmla="*/ 9043 h 10776"/>
              <a:gd name="connsiteX2" fmla="*/ 5871 w 10000"/>
              <a:gd name="connsiteY2" fmla="*/ 0 h 10776"/>
              <a:gd name="connsiteX0" fmla="*/ 2440 w 11863"/>
              <a:gd name="connsiteY0" fmla="*/ 15548 h 19670"/>
              <a:gd name="connsiteX1" fmla="*/ 11669 w 11863"/>
              <a:gd name="connsiteY1" fmla="*/ 17937 h 19670"/>
              <a:gd name="connsiteX2" fmla="*/ 0 w 11863"/>
              <a:gd name="connsiteY2" fmla="*/ 0 h 19670"/>
              <a:gd name="connsiteX0" fmla="*/ 2440 w 14216"/>
              <a:gd name="connsiteY0" fmla="*/ 15548 h 18801"/>
              <a:gd name="connsiteX1" fmla="*/ 14058 w 14216"/>
              <a:gd name="connsiteY1" fmla="*/ 15933 h 18801"/>
              <a:gd name="connsiteX2" fmla="*/ 0 w 14216"/>
              <a:gd name="connsiteY2" fmla="*/ 0 h 18801"/>
              <a:gd name="connsiteX0" fmla="*/ 2440 w 14216"/>
              <a:gd name="connsiteY0" fmla="*/ 15548 h 19518"/>
              <a:gd name="connsiteX1" fmla="*/ 14058 w 14216"/>
              <a:gd name="connsiteY1" fmla="*/ 15933 h 19518"/>
              <a:gd name="connsiteX2" fmla="*/ 0 w 14216"/>
              <a:gd name="connsiteY2" fmla="*/ 0 h 19518"/>
              <a:gd name="connsiteX0" fmla="*/ 2440 w 14127"/>
              <a:gd name="connsiteY0" fmla="*/ 15548 h 19518"/>
              <a:gd name="connsiteX1" fmla="*/ 14058 w 14127"/>
              <a:gd name="connsiteY1" fmla="*/ 15933 h 19518"/>
              <a:gd name="connsiteX2" fmla="*/ 0 w 14127"/>
              <a:gd name="connsiteY2" fmla="*/ 0 h 19518"/>
              <a:gd name="connsiteX0" fmla="*/ 2778 w 14127"/>
              <a:gd name="connsiteY0" fmla="*/ 16344 h 19976"/>
              <a:gd name="connsiteX1" fmla="*/ 14058 w 14127"/>
              <a:gd name="connsiteY1" fmla="*/ 15933 h 19976"/>
              <a:gd name="connsiteX2" fmla="*/ 0 w 14127"/>
              <a:gd name="connsiteY2" fmla="*/ 0 h 19976"/>
              <a:gd name="connsiteX0" fmla="*/ 2778 w 14127"/>
              <a:gd name="connsiteY0" fmla="*/ 16344 h 19556"/>
              <a:gd name="connsiteX1" fmla="*/ 14058 w 14127"/>
              <a:gd name="connsiteY1" fmla="*/ 15933 h 19556"/>
              <a:gd name="connsiteX2" fmla="*/ 0 w 14127"/>
              <a:gd name="connsiteY2" fmla="*/ 0 h 19556"/>
              <a:gd name="connsiteX0" fmla="*/ 2778 w 14127"/>
              <a:gd name="connsiteY0" fmla="*/ 16344 h 19556"/>
              <a:gd name="connsiteX1" fmla="*/ 14058 w 14127"/>
              <a:gd name="connsiteY1" fmla="*/ 15933 h 19556"/>
              <a:gd name="connsiteX2" fmla="*/ 0 w 14127"/>
              <a:gd name="connsiteY2" fmla="*/ 0 h 19556"/>
              <a:gd name="connsiteX0" fmla="*/ 2778 w 14127"/>
              <a:gd name="connsiteY0" fmla="*/ 16344 h 19556"/>
              <a:gd name="connsiteX1" fmla="*/ 14058 w 14127"/>
              <a:gd name="connsiteY1" fmla="*/ 15933 h 19556"/>
              <a:gd name="connsiteX2" fmla="*/ 0 w 14127"/>
              <a:gd name="connsiteY2" fmla="*/ 0 h 19556"/>
              <a:gd name="connsiteX0" fmla="*/ 2778 w 14248"/>
              <a:gd name="connsiteY0" fmla="*/ 16344 h 19493"/>
              <a:gd name="connsiteX1" fmla="*/ 14180 w 14248"/>
              <a:gd name="connsiteY1" fmla="*/ 15784 h 19493"/>
              <a:gd name="connsiteX2" fmla="*/ 0 w 14248"/>
              <a:gd name="connsiteY2" fmla="*/ 0 h 19493"/>
              <a:gd name="connsiteX0" fmla="*/ 2778 w 14248"/>
              <a:gd name="connsiteY0" fmla="*/ 16344 h 19839"/>
              <a:gd name="connsiteX1" fmla="*/ 14180 w 14248"/>
              <a:gd name="connsiteY1" fmla="*/ 15784 h 19839"/>
              <a:gd name="connsiteX2" fmla="*/ 0 w 14248"/>
              <a:gd name="connsiteY2" fmla="*/ 0 h 19839"/>
              <a:gd name="connsiteX0" fmla="*/ 2778 w 14257"/>
              <a:gd name="connsiteY0" fmla="*/ 16344 h 19558"/>
              <a:gd name="connsiteX1" fmla="*/ 14180 w 14257"/>
              <a:gd name="connsiteY1" fmla="*/ 15784 h 19558"/>
              <a:gd name="connsiteX2" fmla="*/ 0 w 14257"/>
              <a:gd name="connsiteY2" fmla="*/ 0 h 19558"/>
              <a:gd name="connsiteX0" fmla="*/ 7255 w 14535"/>
              <a:gd name="connsiteY0" fmla="*/ 15788 h 18728"/>
              <a:gd name="connsiteX1" fmla="*/ 14180 w 14535"/>
              <a:gd name="connsiteY1" fmla="*/ 15784 h 18728"/>
              <a:gd name="connsiteX2" fmla="*/ 0 w 14535"/>
              <a:gd name="connsiteY2" fmla="*/ 0 h 18728"/>
              <a:gd name="connsiteX0" fmla="*/ 6584 w 13822"/>
              <a:gd name="connsiteY0" fmla="*/ 15297 h 18212"/>
              <a:gd name="connsiteX1" fmla="*/ 13509 w 13822"/>
              <a:gd name="connsiteY1" fmla="*/ 15293 h 18212"/>
              <a:gd name="connsiteX2" fmla="*/ 0 w 13822"/>
              <a:gd name="connsiteY2" fmla="*/ 0 h 18212"/>
              <a:gd name="connsiteX0" fmla="*/ 6584 w 13822"/>
              <a:gd name="connsiteY0" fmla="*/ 15297 h 18212"/>
              <a:gd name="connsiteX1" fmla="*/ 13509 w 13822"/>
              <a:gd name="connsiteY1" fmla="*/ 15293 h 18212"/>
              <a:gd name="connsiteX2" fmla="*/ 0 w 13822"/>
              <a:gd name="connsiteY2" fmla="*/ 0 h 18212"/>
              <a:gd name="connsiteX0" fmla="*/ 6584 w 13554"/>
              <a:gd name="connsiteY0" fmla="*/ 15297 h 17925"/>
              <a:gd name="connsiteX1" fmla="*/ 13211 w 13554"/>
              <a:gd name="connsiteY1" fmla="*/ 14484 h 17925"/>
              <a:gd name="connsiteX2" fmla="*/ 0 w 13554"/>
              <a:gd name="connsiteY2" fmla="*/ 0 h 17925"/>
              <a:gd name="connsiteX0" fmla="*/ 6584 w 13374"/>
              <a:gd name="connsiteY0" fmla="*/ 15297 h 17888"/>
              <a:gd name="connsiteX1" fmla="*/ 13211 w 13374"/>
              <a:gd name="connsiteY1" fmla="*/ 14484 h 17888"/>
              <a:gd name="connsiteX2" fmla="*/ 0 w 13374"/>
              <a:gd name="connsiteY2" fmla="*/ 0 h 17888"/>
              <a:gd name="connsiteX0" fmla="*/ 3642 w 10432"/>
              <a:gd name="connsiteY0" fmla="*/ 19429 h 22020"/>
              <a:gd name="connsiteX1" fmla="*/ 10269 w 10432"/>
              <a:gd name="connsiteY1" fmla="*/ 18616 h 22020"/>
              <a:gd name="connsiteX2" fmla="*/ 0 w 10432"/>
              <a:gd name="connsiteY2" fmla="*/ 0 h 22020"/>
              <a:gd name="connsiteX0" fmla="*/ 3642 w 11675"/>
              <a:gd name="connsiteY0" fmla="*/ 19429 h 21366"/>
              <a:gd name="connsiteX1" fmla="*/ 11577 w 11675"/>
              <a:gd name="connsiteY1" fmla="*/ 15960 h 21366"/>
              <a:gd name="connsiteX2" fmla="*/ 0 w 11675"/>
              <a:gd name="connsiteY2" fmla="*/ 0 h 21366"/>
              <a:gd name="connsiteX0" fmla="*/ 4028 w 12061"/>
              <a:gd name="connsiteY0" fmla="*/ 19296 h 21233"/>
              <a:gd name="connsiteX1" fmla="*/ 11963 w 12061"/>
              <a:gd name="connsiteY1" fmla="*/ 15827 h 21233"/>
              <a:gd name="connsiteX2" fmla="*/ 0 w 12061"/>
              <a:gd name="connsiteY2" fmla="*/ 0 h 21233"/>
              <a:gd name="connsiteX0" fmla="*/ 4028 w 12061"/>
              <a:gd name="connsiteY0" fmla="*/ 19296 h 21233"/>
              <a:gd name="connsiteX1" fmla="*/ 11963 w 12061"/>
              <a:gd name="connsiteY1" fmla="*/ 15827 h 21233"/>
              <a:gd name="connsiteX2" fmla="*/ 0 w 12061"/>
              <a:gd name="connsiteY2" fmla="*/ 0 h 21233"/>
              <a:gd name="connsiteX0" fmla="*/ 4028 w 12257"/>
              <a:gd name="connsiteY0" fmla="*/ 19296 h 21145"/>
              <a:gd name="connsiteX1" fmla="*/ 12165 w 12257"/>
              <a:gd name="connsiteY1" fmla="*/ 15339 h 21145"/>
              <a:gd name="connsiteX2" fmla="*/ 0 w 12257"/>
              <a:gd name="connsiteY2" fmla="*/ 0 h 211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257" h="21145">
                <a:moveTo>
                  <a:pt x="4028" y="19296"/>
                </a:moveTo>
                <a:cubicBezTo>
                  <a:pt x="10394" y="24331"/>
                  <a:pt x="12776" y="17751"/>
                  <a:pt x="12165" y="15339"/>
                </a:cubicBezTo>
                <a:cubicBezTo>
                  <a:pt x="11554" y="12927"/>
                  <a:pt x="6509" y="5620"/>
                  <a:pt x="0" y="0"/>
                </a:cubicBezTo>
              </a:path>
            </a:pathLst>
          </a:custGeom>
          <a:noFill/>
          <a:ln w="19050" cap="flat" cmpd="sng">
            <a:solidFill>
              <a:srgbClr val="FF0000"/>
            </a:solidFill>
            <a:prstDash val="solid"/>
            <a:round/>
            <a:headEnd type="none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72000" rIns="72000"/>
          <a:lstStyle/>
          <a:p>
            <a:pPr eaLnBrk="0" hangingPunct="0">
              <a:lnSpc>
                <a:spcPct val="80000"/>
              </a:lnSpc>
              <a:spcBef>
                <a:spcPct val="20000"/>
              </a:spcBef>
              <a:buClr>
                <a:srgbClr val="0094D2"/>
              </a:buClr>
              <a:buFont typeface="Wingdings" pitchFamily="2" charset="2"/>
              <a:buChar char="§"/>
            </a:pPr>
            <a:endParaRPr lang="en-US" sz="1200" dirty="0">
              <a:solidFill>
                <a:srgbClr val="A09487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940152" y="5925238"/>
            <a:ext cx="2592288" cy="2400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b="1" dirty="0" smtClean="0">
                <a:solidFill>
                  <a:srgbClr val="FF0000"/>
                </a:solidFill>
              </a:rPr>
              <a:t>Test model applies local profile: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9" name="Freeform 7"/>
          <p:cNvSpPr>
            <a:spLocks/>
          </p:cNvSpPr>
          <p:nvPr/>
        </p:nvSpPr>
        <p:spPr bwMode="auto">
          <a:xfrm>
            <a:off x="5071446" y="4149080"/>
            <a:ext cx="1372762" cy="446162"/>
          </a:xfrm>
          <a:custGeom>
            <a:avLst/>
            <a:gdLst>
              <a:gd name="T0" fmla="*/ 106363 w 898"/>
              <a:gd name="T1" fmla="*/ 123825 h 134"/>
              <a:gd name="T2" fmla="*/ 1216025 w 898"/>
              <a:gd name="T3" fmla="*/ 147638 h 134"/>
              <a:gd name="T4" fmla="*/ 1073150 w 898"/>
              <a:gd name="T5" fmla="*/ 33338 h 134"/>
              <a:gd name="T6" fmla="*/ 193675 w 898"/>
              <a:gd name="T7" fmla="*/ 33338 h 134"/>
              <a:gd name="T8" fmla="*/ 611188 w 898"/>
              <a:gd name="T9" fmla="*/ 204788 h 13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898" h="134">
                <a:moveTo>
                  <a:pt x="67" y="78"/>
                </a:moveTo>
                <a:cubicBezTo>
                  <a:pt x="265" y="134"/>
                  <a:pt x="633" y="120"/>
                  <a:pt x="766" y="93"/>
                </a:cubicBezTo>
                <a:cubicBezTo>
                  <a:pt x="898" y="66"/>
                  <a:pt x="820" y="36"/>
                  <a:pt x="676" y="21"/>
                </a:cubicBezTo>
                <a:cubicBezTo>
                  <a:pt x="531" y="5"/>
                  <a:pt x="244" y="0"/>
                  <a:pt x="122" y="21"/>
                </a:cubicBezTo>
                <a:cubicBezTo>
                  <a:pt x="0" y="43"/>
                  <a:pt x="72" y="100"/>
                  <a:pt x="385" y="129"/>
                </a:cubicBezTo>
              </a:path>
            </a:pathLst>
          </a:custGeom>
          <a:noFill/>
          <a:ln w="19050" cap="flat" cmpd="sng">
            <a:solidFill>
              <a:srgbClr val="0094D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hangingPunct="0">
              <a:lnSpc>
                <a:spcPct val="80000"/>
              </a:lnSpc>
              <a:spcBef>
                <a:spcPct val="20000"/>
              </a:spcBef>
              <a:buClr>
                <a:srgbClr val="0094D2"/>
              </a:buClr>
              <a:buFont typeface="Wingdings" pitchFamily="2" charset="2"/>
              <a:buChar char="§"/>
            </a:pPr>
            <a:endParaRPr lang="en-US" sz="1200" dirty="0">
              <a:solidFill>
                <a:srgbClr val="A09487"/>
              </a:solidFill>
            </a:endParaRPr>
          </a:p>
        </p:txBody>
      </p:sp>
      <p:sp>
        <p:nvSpPr>
          <p:cNvPr id="10" name="Freeform 7"/>
          <p:cNvSpPr>
            <a:spLocks/>
          </p:cNvSpPr>
          <p:nvPr/>
        </p:nvSpPr>
        <p:spPr bwMode="auto">
          <a:xfrm>
            <a:off x="5004049" y="5010763"/>
            <a:ext cx="2816084" cy="434461"/>
          </a:xfrm>
          <a:custGeom>
            <a:avLst/>
            <a:gdLst>
              <a:gd name="T0" fmla="*/ 106363 w 898"/>
              <a:gd name="T1" fmla="*/ 123825 h 134"/>
              <a:gd name="T2" fmla="*/ 1216025 w 898"/>
              <a:gd name="T3" fmla="*/ 147638 h 134"/>
              <a:gd name="T4" fmla="*/ 1073150 w 898"/>
              <a:gd name="T5" fmla="*/ 33338 h 134"/>
              <a:gd name="T6" fmla="*/ 193675 w 898"/>
              <a:gd name="T7" fmla="*/ 33338 h 134"/>
              <a:gd name="T8" fmla="*/ 611188 w 898"/>
              <a:gd name="T9" fmla="*/ 204788 h 13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898" h="134">
                <a:moveTo>
                  <a:pt x="67" y="78"/>
                </a:moveTo>
                <a:cubicBezTo>
                  <a:pt x="265" y="134"/>
                  <a:pt x="633" y="120"/>
                  <a:pt x="766" y="93"/>
                </a:cubicBezTo>
                <a:cubicBezTo>
                  <a:pt x="898" y="66"/>
                  <a:pt x="820" y="36"/>
                  <a:pt x="676" y="21"/>
                </a:cubicBezTo>
                <a:cubicBezTo>
                  <a:pt x="531" y="5"/>
                  <a:pt x="244" y="0"/>
                  <a:pt x="122" y="21"/>
                </a:cubicBezTo>
                <a:cubicBezTo>
                  <a:pt x="0" y="43"/>
                  <a:pt x="72" y="100"/>
                  <a:pt x="385" y="129"/>
                </a:cubicBezTo>
              </a:path>
            </a:pathLst>
          </a:custGeom>
          <a:noFill/>
          <a:ln w="19050" cap="flat" cmpd="sng">
            <a:solidFill>
              <a:srgbClr val="0094D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hangingPunct="0">
              <a:lnSpc>
                <a:spcPct val="80000"/>
              </a:lnSpc>
              <a:spcBef>
                <a:spcPct val="20000"/>
              </a:spcBef>
              <a:buClr>
                <a:srgbClr val="0094D2"/>
              </a:buClr>
              <a:buFont typeface="Wingdings" pitchFamily="2" charset="2"/>
              <a:buChar char="§"/>
            </a:pPr>
            <a:endParaRPr lang="en-US" sz="1200" dirty="0">
              <a:solidFill>
                <a:srgbClr val="A09487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957936" y="5982025"/>
            <a:ext cx="3096344" cy="2400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b="1" dirty="0" smtClean="0">
                <a:solidFill>
                  <a:srgbClr val="0094D2"/>
                </a:solidFill>
              </a:rPr>
              <a:t>Model + Profile projects to “play” with:</a:t>
            </a:r>
            <a:endParaRPr lang="en-US" b="1" dirty="0">
              <a:solidFill>
                <a:srgbClr val="0094D2"/>
              </a:solidFill>
            </a:endParaRPr>
          </a:p>
        </p:txBody>
      </p:sp>
      <p:sp>
        <p:nvSpPr>
          <p:cNvPr id="14" name="Freeform 38"/>
          <p:cNvSpPr>
            <a:spLocks/>
          </p:cNvSpPr>
          <p:nvPr/>
        </p:nvSpPr>
        <p:spPr bwMode="auto">
          <a:xfrm rot="19200774">
            <a:off x="6737290" y="3811248"/>
            <a:ext cx="887124" cy="1433542"/>
          </a:xfrm>
          <a:custGeom>
            <a:avLst/>
            <a:gdLst>
              <a:gd name="T0" fmla="*/ 0 w 954"/>
              <a:gd name="T1" fmla="*/ 2566987 h 1617"/>
              <a:gd name="T2" fmla="*/ 1166813 w 954"/>
              <a:gd name="T3" fmla="*/ 1589087 h 1617"/>
              <a:gd name="T4" fmla="*/ 704850 w 954"/>
              <a:gd name="T5" fmla="*/ 4762 h 1617"/>
              <a:gd name="T6" fmla="*/ 0 60000 65536"/>
              <a:gd name="T7" fmla="*/ 0 60000 65536"/>
              <a:gd name="T8" fmla="*/ 0 60000 65536"/>
              <a:gd name="connsiteX0" fmla="*/ 0 w 7877"/>
              <a:gd name="connsiteY0" fmla="*/ 9982 h 9982"/>
              <a:gd name="connsiteX1" fmla="*/ 6476 w 7877"/>
              <a:gd name="connsiteY1" fmla="*/ 7660 h 9982"/>
              <a:gd name="connsiteX2" fmla="*/ 4654 w 7877"/>
              <a:gd name="connsiteY2" fmla="*/ 1 h 9982"/>
              <a:gd name="connsiteX0" fmla="*/ 0 w 8879"/>
              <a:gd name="connsiteY0" fmla="*/ 9999 h 9999"/>
              <a:gd name="connsiteX1" fmla="*/ 8221 w 8879"/>
              <a:gd name="connsiteY1" fmla="*/ 7673 h 9999"/>
              <a:gd name="connsiteX2" fmla="*/ 5908 w 8879"/>
              <a:gd name="connsiteY2" fmla="*/ 0 h 9999"/>
              <a:gd name="connsiteX0" fmla="*/ 0 w 11026"/>
              <a:gd name="connsiteY0" fmla="*/ 7930 h 7930"/>
              <a:gd name="connsiteX1" fmla="*/ 9259 w 11026"/>
              <a:gd name="connsiteY1" fmla="*/ 5604 h 7930"/>
              <a:gd name="connsiteX2" fmla="*/ 8776 w 11026"/>
              <a:gd name="connsiteY2" fmla="*/ 0 h 7930"/>
              <a:gd name="connsiteX0" fmla="*/ 0 w 8848"/>
              <a:gd name="connsiteY0" fmla="*/ 10000 h 10000"/>
              <a:gd name="connsiteX1" fmla="*/ 8397 w 8848"/>
              <a:gd name="connsiteY1" fmla="*/ 7067 h 10000"/>
              <a:gd name="connsiteX2" fmla="*/ 7959 w 8848"/>
              <a:gd name="connsiteY2" fmla="*/ 0 h 10000"/>
              <a:gd name="connsiteX0" fmla="*/ 0 w 9438"/>
              <a:gd name="connsiteY0" fmla="*/ 10000 h 10000"/>
              <a:gd name="connsiteX1" fmla="*/ 8590 w 9438"/>
              <a:gd name="connsiteY1" fmla="*/ 7224 h 10000"/>
              <a:gd name="connsiteX2" fmla="*/ 8995 w 9438"/>
              <a:gd name="connsiteY2" fmla="*/ 0 h 10000"/>
              <a:gd name="connsiteX0" fmla="*/ 0 w 10001"/>
              <a:gd name="connsiteY0" fmla="*/ 10000 h 10000"/>
              <a:gd name="connsiteX1" fmla="*/ 9102 w 10001"/>
              <a:gd name="connsiteY1" fmla="*/ 7224 h 10000"/>
              <a:gd name="connsiteX2" fmla="*/ 9531 w 10001"/>
              <a:gd name="connsiteY2" fmla="*/ 0 h 10000"/>
              <a:gd name="connsiteX0" fmla="*/ 0 w 10001"/>
              <a:gd name="connsiteY0" fmla="*/ 10000 h 10000"/>
              <a:gd name="connsiteX1" fmla="*/ 9102 w 10001"/>
              <a:gd name="connsiteY1" fmla="*/ 7224 h 10000"/>
              <a:gd name="connsiteX2" fmla="*/ 9531 w 10001"/>
              <a:gd name="connsiteY2" fmla="*/ 0 h 10000"/>
              <a:gd name="connsiteX0" fmla="*/ 0 w 10001"/>
              <a:gd name="connsiteY0" fmla="*/ 10000 h 10000"/>
              <a:gd name="connsiteX1" fmla="*/ 9102 w 10001"/>
              <a:gd name="connsiteY1" fmla="*/ 7224 h 10000"/>
              <a:gd name="connsiteX2" fmla="*/ 9531 w 10001"/>
              <a:gd name="connsiteY2" fmla="*/ 0 h 10000"/>
              <a:gd name="connsiteX0" fmla="*/ 0 w 10001"/>
              <a:gd name="connsiteY0" fmla="*/ 10000 h 10000"/>
              <a:gd name="connsiteX1" fmla="*/ 9102 w 10001"/>
              <a:gd name="connsiteY1" fmla="*/ 7224 h 10000"/>
              <a:gd name="connsiteX2" fmla="*/ 9531 w 10001"/>
              <a:gd name="connsiteY2" fmla="*/ 0 h 10000"/>
              <a:gd name="connsiteX0" fmla="*/ 0 w 10262"/>
              <a:gd name="connsiteY0" fmla="*/ 10000 h 10000"/>
              <a:gd name="connsiteX1" fmla="*/ 9579 w 10262"/>
              <a:gd name="connsiteY1" fmla="*/ 6598 h 10000"/>
              <a:gd name="connsiteX2" fmla="*/ 9531 w 10262"/>
              <a:gd name="connsiteY2" fmla="*/ 0 h 10000"/>
              <a:gd name="connsiteX0" fmla="*/ 0 w 10120"/>
              <a:gd name="connsiteY0" fmla="*/ 10000 h 10000"/>
              <a:gd name="connsiteX1" fmla="*/ 9341 w 10120"/>
              <a:gd name="connsiteY1" fmla="*/ 6650 h 10000"/>
              <a:gd name="connsiteX2" fmla="*/ 9531 w 10120"/>
              <a:gd name="connsiteY2" fmla="*/ 0 h 10000"/>
              <a:gd name="connsiteX0" fmla="*/ 0 w 10393"/>
              <a:gd name="connsiteY0" fmla="*/ 10000 h 10000"/>
              <a:gd name="connsiteX1" fmla="*/ 9341 w 10393"/>
              <a:gd name="connsiteY1" fmla="*/ 6650 h 10000"/>
              <a:gd name="connsiteX2" fmla="*/ 9531 w 10393"/>
              <a:gd name="connsiteY2" fmla="*/ 0 h 10000"/>
              <a:gd name="connsiteX0" fmla="*/ 0 w 10392"/>
              <a:gd name="connsiteY0" fmla="*/ 10209 h 10209"/>
              <a:gd name="connsiteX1" fmla="*/ 9341 w 10392"/>
              <a:gd name="connsiteY1" fmla="*/ 6859 h 10209"/>
              <a:gd name="connsiteX2" fmla="*/ 9293 w 10392"/>
              <a:gd name="connsiteY2" fmla="*/ 0 h 10209"/>
              <a:gd name="connsiteX0" fmla="*/ 0 w 9715"/>
              <a:gd name="connsiteY0" fmla="*/ 10261 h 10261"/>
              <a:gd name="connsiteX1" fmla="*/ 8705 w 9715"/>
              <a:gd name="connsiteY1" fmla="*/ 6859 h 10261"/>
              <a:gd name="connsiteX2" fmla="*/ 8657 w 9715"/>
              <a:gd name="connsiteY2" fmla="*/ 0 h 10261"/>
              <a:gd name="connsiteX0" fmla="*/ 0 w 10000"/>
              <a:gd name="connsiteY0" fmla="*/ 10000 h 10000"/>
              <a:gd name="connsiteX1" fmla="*/ 8960 w 10000"/>
              <a:gd name="connsiteY1" fmla="*/ 6685 h 10000"/>
              <a:gd name="connsiteX2" fmla="*/ 8911 w 10000"/>
              <a:gd name="connsiteY2" fmla="*/ 0 h 10000"/>
              <a:gd name="connsiteX0" fmla="*/ 0 w 10000"/>
              <a:gd name="connsiteY0" fmla="*/ 10000 h 10000"/>
              <a:gd name="connsiteX1" fmla="*/ 8960 w 10000"/>
              <a:gd name="connsiteY1" fmla="*/ 6685 h 10000"/>
              <a:gd name="connsiteX2" fmla="*/ 8911 w 10000"/>
              <a:gd name="connsiteY2" fmla="*/ 0 h 10000"/>
              <a:gd name="connsiteX0" fmla="*/ 0 w 9936"/>
              <a:gd name="connsiteY0" fmla="*/ 10000 h 10000"/>
              <a:gd name="connsiteX1" fmla="*/ 8960 w 9936"/>
              <a:gd name="connsiteY1" fmla="*/ 6685 h 10000"/>
              <a:gd name="connsiteX2" fmla="*/ 8911 w 9936"/>
              <a:gd name="connsiteY2" fmla="*/ 0 h 10000"/>
              <a:gd name="connsiteX0" fmla="*/ 0 w 10183"/>
              <a:gd name="connsiteY0" fmla="*/ 10000 h 10000"/>
              <a:gd name="connsiteX1" fmla="*/ 9347 w 10183"/>
              <a:gd name="connsiteY1" fmla="*/ 6380 h 10000"/>
              <a:gd name="connsiteX2" fmla="*/ 8968 w 10183"/>
              <a:gd name="connsiteY2" fmla="*/ 0 h 10000"/>
              <a:gd name="connsiteX0" fmla="*/ 0 w 9920"/>
              <a:gd name="connsiteY0" fmla="*/ 10000 h 10000"/>
              <a:gd name="connsiteX1" fmla="*/ 8853 w 9920"/>
              <a:gd name="connsiteY1" fmla="*/ 6940 h 10000"/>
              <a:gd name="connsiteX2" fmla="*/ 8968 w 9920"/>
              <a:gd name="connsiteY2" fmla="*/ 0 h 10000"/>
              <a:gd name="connsiteX0" fmla="*/ 0 w 10000"/>
              <a:gd name="connsiteY0" fmla="*/ 10000 h 10000"/>
              <a:gd name="connsiteX1" fmla="*/ 8924 w 10000"/>
              <a:gd name="connsiteY1" fmla="*/ 6940 h 10000"/>
              <a:gd name="connsiteX2" fmla="*/ 9040 w 10000"/>
              <a:gd name="connsiteY2" fmla="*/ 0 h 10000"/>
              <a:gd name="connsiteX0" fmla="*/ 0 w 9967"/>
              <a:gd name="connsiteY0" fmla="*/ 10000 h 10000"/>
              <a:gd name="connsiteX1" fmla="*/ 8924 w 9967"/>
              <a:gd name="connsiteY1" fmla="*/ 6940 h 10000"/>
              <a:gd name="connsiteX2" fmla="*/ 9040 w 9967"/>
              <a:gd name="connsiteY2" fmla="*/ 0 h 10000"/>
              <a:gd name="connsiteX0" fmla="*/ 0 w 10338"/>
              <a:gd name="connsiteY0" fmla="*/ 10000 h 10000"/>
              <a:gd name="connsiteX1" fmla="*/ 8954 w 10338"/>
              <a:gd name="connsiteY1" fmla="*/ 6940 h 10000"/>
              <a:gd name="connsiteX2" fmla="*/ 9070 w 10338"/>
              <a:gd name="connsiteY2" fmla="*/ 0 h 10000"/>
              <a:gd name="connsiteX0" fmla="*/ 0 w 10338"/>
              <a:gd name="connsiteY0" fmla="*/ 10000 h 10000"/>
              <a:gd name="connsiteX1" fmla="*/ 8954 w 10338"/>
              <a:gd name="connsiteY1" fmla="*/ 6584 h 10000"/>
              <a:gd name="connsiteX2" fmla="*/ 9070 w 10338"/>
              <a:gd name="connsiteY2" fmla="*/ 0 h 10000"/>
              <a:gd name="connsiteX0" fmla="*/ 0 w 10237"/>
              <a:gd name="connsiteY0" fmla="*/ 10000 h 10000"/>
              <a:gd name="connsiteX1" fmla="*/ 8954 w 10237"/>
              <a:gd name="connsiteY1" fmla="*/ 6584 h 10000"/>
              <a:gd name="connsiteX2" fmla="*/ 9070 w 10237"/>
              <a:gd name="connsiteY2" fmla="*/ 0 h 10000"/>
              <a:gd name="connsiteX0" fmla="*/ 0 w 10059"/>
              <a:gd name="connsiteY0" fmla="*/ 10000 h 10000"/>
              <a:gd name="connsiteX1" fmla="*/ 8954 w 10059"/>
              <a:gd name="connsiteY1" fmla="*/ 6584 h 10000"/>
              <a:gd name="connsiteX2" fmla="*/ 9070 w 10059"/>
              <a:gd name="connsiteY2" fmla="*/ 0 h 10000"/>
              <a:gd name="connsiteX0" fmla="*/ 0 w 10188"/>
              <a:gd name="connsiteY0" fmla="*/ 10000 h 10000"/>
              <a:gd name="connsiteX1" fmla="*/ 9261 w 10188"/>
              <a:gd name="connsiteY1" fmla="*/ 6653 h 10000"/>
              <a:gd name="connsiteX2" fmla="*/ 9070 w 10188"/>
              <a:gd name="connsiteY2" fmla="*/ 0 h 10000"/>
              <a:gd name="connsiteX0" fmla="*/ 0 w 12157"/>
              <a:gd name="connsiteY0" fmla="*/ 10000 h 10000"/>
              <a:gd name="connsiteX1" fmla="*/ 11895 w 12157"/>
              <a:gd name="connsiteY1" fmla="*/ 5833 h 10000"/>
              <a:gd name="connsiteX2" fmla="*/ 9070 w 12157"/>
              <a:gd name="connsiteY2" fmla="*/ 0 h 10000"/>
              <a:gd name="connsiteX0" fmla="*/ 0 w 12532"/>
              <a:gd name="connsiteY0" fmla="*/ 10000 h 10000"/>
              <a:gd name="connsiteX1" fmla="*/ 11895 w 12532"/>
              <a:gd name="connsiteY1" fmla="*/ 5833 h 10000"/>
              <a:gd name="connsiteX2" fmla="*/ 9070 w 12532"/>
              <a:gd name="connsiteY2" fmla="*/ 0 h 10000"/>
              <a:gd name="connsiteX0" fmla="*/ 0 w 12453"/>
              <a:gd name="connsiteY0" fmla="*/ 9872 h 9872"/>
              <a:gd name="connsiteX1" fmla="*/ 11895 w 12453"/>
              <a:gd name="connsiteY1" fmla="*/ 5705 h 9872"/>
              <a:gd name="connsiteX2" fmla="*/ 8785 w 12453"/>
              <a:gd name="connsiteY2" fmla="*/ 0 h 9872"/>
              <a:gd name="connsiteX0" fmla="*/ 0 w 9881"/>
              <a:gd name="connsiteY0" fmla="*/ 10000 h 10000"/>
              <a:gd name="connsiteX1" fmla="*/ 9389 w 9881"/>
              <a:gd name="connsiteY1" fmla="*/ 6132 h 10000"/>
              <a:gd name="connsiteX2" fmla="*/ 7055 w 9881"/>
              <a:gd name="connsiteY2" fmla="*/ 0 h 10000"/>
              <a:gd name="connsiteX0" fmla="*/ 0 w 9682"/>
              <a:gd name="connsiteY0" fmla="*/ 10377 h 10377"/>
              <a:gd name="connsiteX1" fmla="*/ 9184 w 9682"/>
              <a:gd name="connsiteY1" fmla="*/ 6132 h 10377"/>
              <a:gd name="connsiteX2" fmla="*/ 6822 w 9682"/>
              <a:gd name="connsiteY2" fmla="*/ 0 h 10377"/>
              <a:gd name="connsiteX0" fmla="*/ 0 w 10001"/>
              <a:gd name="connsiteY0" fmla="*/ 10000 h 10000"/>
              <a:gd name="connsiteX1" fmla="*/ 9486 w 10001"/>
              <a:gd name="connsiteY1" fmla="*/ 5909 h 10000"/>
              <a:gd name="connsiteX2" fmla="*/ 7046 w 10001"/>
              <a:gd name="connsiteY2" fmla="*/ 0 h 10000"/>
              <a:gd name="connsiteX0" fmla="*/ 0 w 10001"/>
              <a:gd name="connsiteY0" fmla="*/ 10000 h 10000"/>
              <a:gd name="connsiteX1" fmla="*/ 9486 w 10001"/>
              <a:gd name="connsiteY1" fmla="*/ 5909 h 10000"/>
              <a:gd name="connsiteX2" fmla="*/ 7046 w 10001"/>
              <a:gd name="connsiteY2" fmla="*/ 0 h 10000"/>
              <a:gd name="connsiteX0" fmla="*/ 0 w 9736"/>
              <a:gd name="connsiteY0" fmla="*/ 10249 h 10249"/>
              <a:gd name="connsiteX1" fmla="*/ 9486 w 9736"/>
              <a:gd name="connsiteY1" fmla="*/ 6158 h 10249"/>
              <a:gd name="connsiteX2" fmla="*/ 5563 w 9736"/>
              <a:gd name="connsiteY2" fmla="*/ 0 h 10249"/>
              <a:gd name="connsiteX0" fmla="*/ 0 w 9840"/>
              <a:gd name="connsiteY0" fmla="*/ 10000 h 10000"/>
              <a:gd name="connsiteX1" fmla="*/ 9564 w 9840"/>
              <a:gd name="connsiteY1" fmla="*/ 6154 h 10000"/>
              <a:gd name="connsiteX2" fmla="*/ 5714 w 9840"/>
              <a:gd name="connsiteY2" fmla="*/ 0 h 10000"/>
              <a:gd name="connsiteX0" fmla="*/ 0 w 10000"/>
              <a:gd name="connsiteY0" fmla="*/ 10000 h 10000"/>
              <a:gd name="connsiteX1" fmla="*/ 9720 w 10000"/>
              <a:gd name="connsiteY1" fmla="*/ 6154 h 10000"/>
              <a:gd name="connsiteX2" fmla="*/ 5807 w 10000"/>
              <a:gd name="connsiteY2" fmla="*/ 0 h 10000"/>
              <a:gd name="connsiteX0" fmla="*/ 0 w 10071"/>
              <a:gd name="connsiteY0" fmla="*/ 10000 h 10000"/>
              <a:gd name="connsiteX1" fmla="*/ 9720 w 10071"/>
              <a:gd name="connsiteY1" fmla="*/ 6154 h 10000"/>
              <a:gd name="connsiteX2" fmla="*/ 5807 w 10071"/>
              <a:gd name="connsiteY2" fmla="*/ 0 h 10000"/>
              <a:gd name="connsiteX0" fmla="*/ 0 w 10928"/>
              <a:gd name="connsiteY0" fmla="*/ 10000 h 10000"/>
              <a:gd name="connsiteX1" fmla="*/ 10690 w 10928"/>
              <a:gd name="connsiteY1" fmla="*/ 5842 h 10000"/>
              <a:gd name="connsiteX2" fmla="*/ 5807 w 10928"/>
              <a:gd name="connsiteY2" fmla="*/ 0 h 10000"/>
              <a:gd name="connsiteX0" fmla="*/ 0 w 10752"/>
              <a:gd name="connsiteY0" fmla="*/ 10000 h 10000"/>
              <a:gd name="connsiteX1" fmla="*/ 10690 w 10752"/>
              <a:gd name="connsiteY1" fmla="*/ 5842 h 10000"/>
              <a:gd name="connsiteX2" fmla="*/ 5807 w 10752"/>
              <a:gd name="connsiteY2" fmla="*/ 0 h 10000"/>
              <a:gd name="connsiteX0" fmla="*/ 0 w 10752"/>
              <a:gd name="connsiteY0" fmla="*/ 10000 h 10000"/>
              <a:gd name="connsiteX1" fmla="*/ 10690 w 10752"/>
              <a:gd name="connsiteY1" fmla="*/ 5842 h 10000"/>
              <a:gd name="connsiteX2" fmla="*/ 5807 w 10752"/>
              <a:gd name="connsiteY2" fmla="*/ 0 h 10000"/>
              <a:gd name="connsiteX0" fmla="*/ 0 w 10752"/>
              <a:gd name="connsiteY0" fmla="*/ 10000 h 10000"/>
              <a:gd name="connsiteX1" fmla="*/ 10690 w 10752"/>
              <a:gd name="connsiteY1" fmla="*/ 5842 h 10000"/>
              <a:gd name="connsiteX2" fmla="*/ 5807 w 10752"/>
              <a:gd name="connsiteY2" fmla="*/ 0 h 10000"/>
              <a:gd name="connsiteX0" fmla="*/ 0 w 10752"/>
              <a:gd name="connsiteY0" fmla="*/ 10000 h 10000"/>
              <a:gd name="connsiteX1" fmla="*/ 10690 w 10752"/>
              <a:gd name="connsiteY1" fmla="*/ 5842 h 10000"/>
              <a:gd name="connsiteX2" fmla="*/ 5807 w 10752"/>
              <a:gd name="connsiteY2" fmla="*/ 0 h 10000"/>
              <a:gd name="connsiteX0" fmla="*/ 0 w 10752"/>
              <a:gd name="connsiteY0" fmla="*/ 10000 h 10000"/>
              <a:gd name="connsiteX1" fmla="*/ 10690 w 10752"/>
              <a:gd name="connsiteY1" fmla="*/ 5842 h 10000"/>
              <a:gd name="connsiteX2" fmla="*/ 5807 w 10752"/>
              <a:gd name="connsiteY2" fmla="*/ 0 h 10000"/>
              <a:gd name="connsiteX0" fmla="*/ 0 w 10752"/>
              <a:gd name="connsiteY0" fmla="*/ 10000 h 10000"/>
              <a:gd name="connsiteX1" fmla="*/ 10690 w 10752"/>
              <a:gd name="connsiteY1" fmla="*/ 5842 h 10000"/>
              <a:gd name="connsiteX2" fmla="*/ 5807 w 10752"/>
              <a:gd name="connsiteY2" fmla="*/ 0 h 10000"/>
              <a:gd name="connsiteX0" fmla="*/ 0 w 10927"/>
              <a:gd name="connsiteY0" fmla="*/ 10087 h 10087"/>
              <a:gd name="connsiteX1" fmla="*/ 10690 w 10927"/>
              <a:gd name="connsiteY1" fmla="*/ 5929 h 10087"/>
              <a:gd name="connsiteX2" fmla="*/ 5600 w 10927"/>
              <a:gd name="connsiteY2" fmla="*/ 0 h 10087"/>
              <a:gd name="connsiteX0" fmla="*/ 0 w 10924"/>
              <a:gd name="connsiteY0" fmla="*/ 10051 h 10051"/>
              <a:gd name="connsiteX1" fmla="*/ 10690 w 10924"/>
              <a:gd name="connsiteY1" fmla="*/ 5893 h 10051"/>
              <a:gd name="connsiteX2" fmla="*/ 5574 w 10924"/>
              <a:gd name="connsiteY2" fmla="*/ 0 h 10051"/>
              <a:gd name="connsiteX0" fmla="*/ 0 w 11488"/>
              <a:gd name="connsiteY0" fmla="*/ 10051 h 10051"/>
              <a:gd name="connsiteX1" fmla="*/ 11293 w 11488"/>
              <a:gd name="connsiteY1" fmla="*/ 5979 h 10051"/>
              <a:gd name="connsiteX2" fmla="*/ 5574 w 11488"/>
              <a:gd name="connsiteY2" fmla="*/ 0 h 10051"/>
              <a:gd name="connsiteX0" fmla="*/ 0 w 11359"/>
              <a:gd name="connsiteY0" fmla="*/ 10051 h 10051"/>
              <a:gd name="connsiteX1" fmla="*/ 11293 w 11359"/>
              <a:gd name="connsiteY1" fmla="*/ 5979 h 10051"/>
              <a:gd name="connsiteX2" fmla="*/ 5574 w 11359"/>
              <a:gd name="connsiteY2" fmla="*/ 0 h 10051"/>
              <a:gd name="connsiteX0" fmla="*/ 0 w 11648"/>
              <a:gd name="connsiteY0" fmla="*/ 10056 h 10056"/>
              <a:gd name="connsiteX1" fmla="*/ 11445 w 11648"/>
              <a:gd name="connsiteY1" fmla="*/ 5979 h 10056"/>
              <a:gd name="connsiteX2" fmla="*/ 5726 w 11648"/>
              <a:gd name="connsiteY2" fmla="*/ 0 h 10056"/>
              <a:gd name="connsiteX0" fmla="*/ 0 w 11648"/>
              <a:gd name="connsiteY0" fmla="*/ 10056 h 10056"/>
              <a:gd name="connsiteX1" fmla="*/ 11445 w 11648"/>
              <a:gd name="connsiteY1" fmla="*/ 5979 h 10056"/>
              <a:gd name="connsiteX2" fmla="*/ 5726 w 11648"/>
              <a:gd name="connsiteY2" fmla="*/ 0 h 10056"/>
              <a:gd name="connsiteX0" fmla="*/ 0 w 11648"/>
              <a:gd name="connsiteY0" fmla="*/ 10056 h 10056"/>
              <a:gd name="connsiteX1" fmla="*/ 11445 w 11648"/>
              <a:gd name="connsiteY1" fmla="*/ 5979 h 10056"/>
              <a:gd name="connsiteX2" fmla="*/ 5726 w 11648"/>
              <a:gd name="connsiteY2" fmla="*/ 0 h 10056"/>
              <a:gd name="connsiteX0" fmla="*/ 0 w 11648"/>
              <a:gd name="connsiteY0" fmla="*/ 10056 h 10056"/>
              <a:gd name="connsiteX1" fmla="*/ 11445 w 11648"/>
              <a:gd name="connsiteY1" fmla="*/ 5979 h 10056"/>
              <a:gd name="connsiteX2" fmla="*/ 5726 w 11648"/>
              <a:gd name="connsiteY2" fmla="*/ 0 h 10056"/>
              <a:gd name="connsiteX0" fmla="*/ 0 w 12095"/>
              <a:gd name="connsiteY0" fmla="*/ 10056 h 10056"/>
              <a:gd name="connsiteX1" fmla="*/ 11916 w 12095"/>
              <a:gd name="connsiteY1" fmla="*/ 5976 h 10056"/>
              <a:gd name="connsiteX2" fmla="*/ 5726 w 12095"/>
              <a:gd name="connsiteY2" fmla="*/ 0 h 10056"/>
              <a:gd name="connsiteX0" fmla="*/ 0 w 12001"/>
              <a:gd name="connsiteY0" fmla="*/ 10056 h 10056"/>
              <a:gd name="connsiteX1" fmla="*/ 11916 w 12001"/>
              <a:gd name="connsiteY1" fmla="*/ 5976 h 10056"/>
              <a:gd name="connsiteX2" fmla="*/ 5726 w 12001"/>
              <a:gd name="connsiteY2" fmla="*/ 0 h 10056"/>
              <a:gd name="connsiteX0" fmla="*/ 0 w 12061"/>
              <a:gd name="connsiteY0" fmla="*/ 10078 h 10078"/>
              <a:gd name="connsiteX1" fmla="*/ 11883 w 12061"/>
              <a:gd name="connsiteY1" fmla="*/ 5976 h 10078"/>
              <a:gd name="connsiteX2" fmla="*/ 5693 w 12061"/>
              <a:gd name="connsiteY2" fmla="*/ 0 h 10078"/>
              <a:gd name="connsiteX0" fmla="*/ 0 w 11964"/>
              <a:gd name="connsiteY0" fmla="*/ 10078 h 10078"/>
              <a:gd name="connsiteX1" fmla="*/ 11883 w 11964"/>
              <a:gd name="connsiteY1" fmla="*/ 5976 h 10078"/>
              <a:gd name="connsiteX2" fmla="*/ 5693 w 11964"/>
              <a:gd name="connsiteY2" fmla="*/ 0 h 10078"/>
              <a:gd name="connsiteX0" fmla="*/ 0 w 11984"/>
              <a:gd name="connsiteY0" fmla="*/ 10078 h 10078"/>
              <a:gd name="connsiteX1" fmla="*/ 11883 w 11984"/>
              <a:gd name="connsiteY1" fmla="*/ 5976 h 10078"/>
              <a:gd name="connsiteX2" fmla="*/ 5693 w 11984"/>
              <a:gd name="connsiteY2" fmla="*/ 0 h 10078"/>
              <a:gd name="connsiteX0" fmla="*/ 0 w 11990"/>
              <a:gd name="connsiteY0" fmla="*/ 10078 h 10078"/>
              <a:gd name="connsiteX1" fmla="*/ 11883 w 11990"/>
              <a:gd name="connsiteY1" fmla="*/ 5976 h 10078"/>
              <a:gd name="connsiteX2" fmla="*/ 5693 w 11990"/>
              <a:gd name="connsiteY2" fmla="*/ 0 h 10078"/>
              <a:gd name="connsiteX0" fmla="*/ 0 w 12043"/>
              <a:gd name="connsiteY0" fmla="*/ 10078 h 10078"/>
              <a:gd name="connsiteX1" fmla="*/ 11883 w 12043"/>
              <a:gd name="connsiteY1" fmla="*/ 5976 h 10078"/>
              <a:gd name="connsiteX2" fmla="*/ 5693 w 12043"/>
              <a:gd name="connsiteY2" fmla="*/ 0 h 10078"/>
              <a:gd name="connsiteX0" fmla="*/ 0 w 12629"/>
              <a:gd name="connsiteY0" fmla="*/ 10078 h 10078"/>
              <a:gd name="connsiteX1" fmla="*/ 12509 w 12629"/>
              <a:gd name="connsiteY1" fmla="*/ 6131 h 10078"/>
              <a:gd name="connsiteX2" fmla="*/ 5693 w 12629"/>
              <a:gd name="connsiteY2" fmla="*/ 0 h 10078"/>
              <a:gd name="connsiteX0" fmla="*/ 0 w 12629"/>
              <a:gd name="connsiteY0" fmla="*/ 10078 h 10078"/>
              <a:gd name="connsiteX1" fmla="*/ 12509 w 12629"/>
              <a:gd name="connsiteY1" fmla="*/ 6131 h 10078"/>
              <a:gd name="connsiteX2" fmla="*/ 5693 w 12629"/>
              <a:gd name="connsiteY2" fmla="*/ 0 h 10078"/>
              <a:gd name="connsiteX0" fmla="*/ 0 w 12471"/>
              <a:gd name="connsiteY0" fmla="*/ 10078 h 10078"/>
              <a:gd name="connsiteX1" fmla="*/ 12342 w 12471"/>
              <a:gd name="connsiteY1" fmla="*/ 5856 h 10078"/>
              <a:gd name="connsiteX2" fmla="*/ 5693 w 12471"/>
              <a:gd name="connsiteY2" fmla="*/ 0 h 10078"/>
              <a:gd name="connsiteX0" fmla="*/ 0 w 12797"/>
              <a:gd name="connsiteY0" fmla="*/ 10078 h 10078"/>
              <a:gd name="connsiteX1" fmla="*/ 12685 w 12797"/>
              <a:gd name="connsiteY1" fmla="*/ 5927 h 10078"/>
              <a:gd name="connsiteX2" fmla="*/ 5693 w 12797"/>
              <a:gd name="connsiteY2" fmla="*/ 0 h 10078"/>
              <a:gd name="connsiteX0" fmla="*/ 0 w 12797"/>
              <a:gd name="connsiteY0" fmla="*/ 10078 h 10078"/>
              <a:gd name="connsiteX1" fmla="*/ 12685 w 12797"/>
              <a:gd name="connsiteY1" fmla="*/ 5927 h 10078"/>
              <a:gd name="connsiteX2" fmla="*/ 5693 w 12797"/>
              <a:gd name="connsiteY2" fmla="*/ 0 h 10078"/>
              <a:gd name="connsiteX0" fmla="*/ 0 w 12873"/>
              <a:gd name="connsiteY0" fmla="*/ 10078 h 10078"/>
              <a:gd name="connsiteX1" fmla="*/ 12764 w 12873"/>
              <a:gd name="connsiteY1" fmla="*/ 6088 h 10078"/>
              <a:gd name="connsiteX2" fmla="*/ 5693 w 12873"/>
              <a:gd name="connsiteY2" fmla="*/ 0 h 10078"/>
              <a:gd name="connsiteX0" fmla="*/ 0 w 12864"/>
              <a:gd name="connsiteY0" fmla="*/ 10078 h 10078"/>
              <a:gd name="connsiteX1" fmla="*/ 12764 w 12864"/>
              <a:gd name="connsiteY1" fmla="*/ 6088 h 10078"/>
              <a:gd name="connsiteX2" fmla="*/ 5693 w 12864"/>
              <a:gd name="connsiteY2" fmla="*/ 0 h 10078"/>
              <a:gd name="connsiteX0" fmla="*/ 0 w 12942"/>
              <a:gd name="connsiteY0" fmla="*/ 10078 h 10078"/>
              <a:gd name="connsiteX1" fmla="*/ 12764 w 12942"/>
              <a:gd name="connsiteY1" fmla="*/ 6088 h 10078"/>
              <a:gd name="connsiteX2" fmla="*/ 5693 w 12942"/>
              <a:gd name="connsiteY2" fmla="*/ 0 h 10078"/>
              <a:gd name="connsiteX0" fmla="*/ 0 w 12942"/>
              <a:gd name="connsiteY0" fmla="*/ 10078 h 10078"/>
              <a:gd name="connsiteX1" fmla="*/ 12764 w 12942"/>
              <a:gd name="connsiteY1" fmla="*/ 6088 h 10078"/>
              <a:gd name="connsiteX2" fmla="*/ 5693 w 12942"/>
              <a:gd name="connsiteY2" fmla="*/ 0 h 10078"/>
              <a:gd name="connsiteX0" fmla="*/ 0 w 12954"/>
              <a:gd name="connsiteY0" fmla="*/ 10078 h 10078"/>
              <a:gd name="connsiteX1" fmla="*/ 12776 w 12954"/>
              <a:gd name="connsiteY1" fmla="*/ 5754 h 10078"/>
              <a:gd name="connsiteX2" fmla="*/ 5693 w 12954"/>
              <a:gd name="connsiteY2" fmla="*/ 0 h 10078"/>
              <a:gd name="connsiteX0" fmla="*/ 0 w 12850"/>
              <a:gd name="connsiteY0" fmla="*/ 10078 h 10078"/>
              <a:gd name="connsiteX1" fmla="*/ 12776 w 12850"/>
              <a:gd name="connsiteY1" fmla="*/ 5754 h 10078"/>
              <a:gd name="connsiteX2" fmla="*/ 5693 w 12850"/>
              <a:gd name="connsiteY2" fmla="*/ 0 h 10078"/>
              <a:gd name="connsiteX0" fmla="*/ 0 w 12836"/>
              <a:gd name="connsiteY0" fmla="*/ 10078 h 10078"/>
              <a:gd name="connsiteX1" fmla="*/ 12776 w 12836"/>
              <a:gd name="connsiteY1" fmla="*/ 5754 h 10078"/>
              <a:gd name="connsiteX2" fmla="*/ 5693 w 12836"/>
              <a:gd name="connsiteY2" fmla="*/ 0 h 10078"/>
              <a:gd name="connsiteX0" fmla="*/ 0 w 12836"/>
              <a:gd name="connsiteY0" fmla="*/ 10078 h 10078"/>
              <a:gd name="connsiteX1" fmla="*/ 12776 w 12836"/>
              <a:gd name="connsiteY1" fmla="*/ 5754 h 10078"/>
              <a:gd name="connsiteX2" fmla="*/ 5693 w 12836"/>
              <a:gd name="connsiteY2" fmla="*/ 0 h 10078"/>
              <a:gd name="connsiteX0" fmla="*/ 0 w 12809"/>
              <a:gd name="connsiteY0" fmla="*/ 10078 h 10078"/>
              <a:gd name="connsiteX1" fmla="*/ 12776 w 12809"/>
              <a:gd name="connsiteY1" fmla="*/ 5754 h 10078"/>
              <a:gd name="connsiteX2" fmla="*/ 5693 w 12809"/>
              <a:gd name="connsiteY2" fmla="*/ 0 h 10078"/>
              <a:gd name="connsiteX0" fmla="*/ 0 w 12815"/>
              <a:gd name="connsiteY0" fmla="*/ 10078 h 10078"/>
              <a:gd name="connsiteX1" fmla="*/ 12776 w 12815"/>
              <a:gd name="connsiteY1" fmla="*/ 5754 h 10078"/>
              <a:gd name="connsiteX2" fmla="*/ 5693 w 12815"/>
              <a:gd name="connsiteY2" fmla="*/ 0 h 10078"/>
              <a:gd name="connsiteX0" fmla="*/ 0 w 12807"/>
              <a:gd name="connsiteY0" fmla="*/ 10078 h 10078"/>
              <a:gd name="connsiteX1" fmla="*/ 12776 w 12807"/>
              <a:gd name="connsiteY1" fmla="*/ 5754 h 10078"/>
              <a:gd name="connsiteX2" fmla="*/ 5693 w 12807"/>
              <a:gd name="connsiteY2" fmla="*/ 0 h 10078"/>
              <a:gd name="connsiteX0" fmla="*/ 0 w 37218"/>
              <a:gd name="connsiteY0" fmla="*/ 7155 h 7155"/>
              <a:gd name="connsiteX1" fmla="*/ 35574 w 37218"/>
              <a:gd name="connsiteY1" fmla="*/ 5754 h 7155"/>
              <a:gd name="connsiteX2" fmla="*/ 28491 w 37218"/>
              <a:gd name="connsiteY2" fmla="*/ 0 h 7155"/>
              <a:gd name="connsiteX0" fmla="*/ 0 w 9525"/>
              <a:gd name="connsiteY0" fmla="*/ 10000 h 10000"/>
              <a:gd name="connsiteX1" fmla="*/ 8979 w 9525"/>
              <a:gd name="connsiteY1" fmla="*/ 6988 h 10000"/>
              <a:gd name="connsiteX2" fmla="*/ 7655 w 9525"/>
              <a:gd name="connsiteY2" fmla="*/ 0 h 10000"/>
              <a:gd name="connsiteX0" fmla="*/ 0 w 10000"/>
              <a:gd name="connsiteY0" fmla="*/ 10000 h 10048"/>
              <a:gd name="connsiteX1" fmla="*/ 9427 w 10000"/>
              <a:gd name="connsiteY1" fmla="*/ 6988 h 10048"/>
              <a:gd name="connsiteX2" fmla="*/ 8037 w 10000"/>
              <a:gd name="connsiteY2" fmla="*/ 0 h 10048"/>
              <a:gd name="connsiteX0" fmla="*/ 0 w 10000"/>
              <a:gd name="connsiteY0" fmla="*/ 10000 h 10000"/>
              <a:gd name="connsiteX1" fmla="*/ 9427 w 10000"/>
              <a:gd name="connsiteY1" fmla="*/ 6988 h 10000"/>
              <a:gd name="connsiteX2" fmla="*/ 8037 w 10000"/>
              <a:gd name="connsiteY2" fmla="*/ 0 h 10000"/>
              <a:gd name="connsiteX0" fmla="*/ 0 w 10048"/>
              <a:gd name="connsiteY0" fmla="*/ 9557 h 9557"/>
              <a:gd name="connsiteX1" fmla="*/ 9427 w 10048"/>
              <a:gd name="connsiteY1" fmla="*/ 6545 h 9557"/>
              <a:gd name="connsiteX2" fmla="*/ 8195 w 10048"/>
              <a:gd name="connsiteY2" fmla="*/ 0 h 9557"/>
              <a:gd name="connsiteX0" fmla="*/ 0 w 9998"/>
              <a:gd name="connsiteY0" fmla="*/ 10000 h 10000"/>
              <a:gd name="connsiteX1" fmla="*/ 9382 w 9998"/>
              <a:gd name="connsiteY1" fmla="*/ 6848 h 10000"/>
              <a:gd name="connsiteX2" fmla="*/ 8156 w 9998"/>
              <a:gd name="connsiteY2" fmla="*/ 0 h 10000"/>
              <a:gd name="connsiteX0" fmla="*/ 0 w 9475"/>
              <a:gd name="connsiteY0" fmla="*/ 10000 h 10000"/>
              <a:gd name="connsiteX1" fmla="*/ 8620 w 9475"/>
              <a:gd name="connsiteY1" fmla="*/ 7342 h 10000"/>
              <a:gd name="connsiteX2" fmla="*/ 8158 w 9475"/>
              <a:gd name="connsiteY2" fmla="*/ 0 h 10000"/>
              <a:gd name="connsiteX0" fmla="*/ 0 w 9968"/>
              <a:gd name="connsiteY0" fmla="*/ 10050 h 10050"/>
              <a:gd name="connsiteX1" fmla="*/ 9098 w 9968"/>
              <a:gd name="connsiteY1" fmla="*/ 7392 h 10050"/>
              <a:gd name="connsiteX2" fmla="*/ 8539 w 9968"/>
              <a:gd name="connsiteY2" fmla="*/ 0 h 10050"/>
              <a:gd name="connsiteX0" fmla="*/ 0 w 9945"/>
              <a:gd name="connsiteY0" fmla="*/ 10041 h 10041"/>
              <a:gd name="connsiteX1" fmla="*/ 9127 w 9945"/>
              <a:gd name="connsiteY1" fmla="*/ 7396 h 10041"/>
              <a:gd name="connsiteX2" fmla="*/ 8441 w 9945"/>
              <a:gd name="connsiteY2" fmla="*/ 0 h 10041"/>
              <a:gd name="connsiteX0" fmla="*/ 0 w 9466"/>
              <a:gd name="connsiteY0" fmla="*/ 8085 h 8085"/>
              <a:gd name="connsiteX1" fmla="*/ 9177 w 9466"/>
              <a:gd name="connsiteY1" fmla="*/ 5451 h 8085"/>
              <a:gd name="connsiteX2" fmla="*/ 4872 w 9466"/>
              <a:gd name="connsiteY2" fmla="*/ 0 h 8085"/>
              <a:gd name="connsiteX0" fmla="*/ 0 w 10236"/>
              <a:gd name="connsiteY0" fmla="*/ 10000 h 10000"/>
              <a:gd name="connsiteX1" fmla="*/ 9695 w 10236"/>
              <a:gd name="connsiteY1" fmla="*/ 6742 h 10000"/>
              <a:gd name="connsiteX2" fmla="*/ 5147 w 10236"/>
              <a:gd name="connsiteY2" fmla="*/ 0 h 10000"/>
              <a:gd name="connsiteX0" fmla="*/ 0 w 8783"/>
              <a:gd name="connsiteY0" fmla="*/ 10000 h 11660"/>
              <a:gd name="connsiteX1" fmla="*/ 7798 w 8783"/>
              <a:gd name="connsiteY1" fmla="*/ 10980 h 11660"/>
              <a:gd name="connsiteX2" fmla="*/ 5147 w 8783"/>
              <a:gd name="connsiteY2" fmla="*/ 0 h 11660"/>
              <a:gd name="connsiteX0" fmla="*/ 0 w 10000"/>
              <a:gd name="connsiteY0" fmla="*/ 8576 h 11288"/>
              <a:gd name="connsiteX1" fmla="*/ 8879 w 10000"/>
              <a:gd name="connsiteY1" fmla="*/ 9417 h 11288"/>
              <a:gd name="connsiteX2" fmla="*/ 5860 w 10000"/>
              <a:gd name="connsiteY2" fmla="*/ 0 h 11288"/>
              <a:gd name="connsiteX0" fmla="*/ 0 w 10000"/>
              <a:gd name="connsiteY0" fmla="*/ 8576 h 11015"/>
              <a:gd name="connsiteX1" fmla="*/ 8879 w 10000"/>
              <a:gd name="connsiteY1" fmla="*/ 9417 h 11015"/>
              <a:gd name="connsiteX2" fmla="*/ 5860 w 10000"/>
              <a:gd name="connsiteY2" fmla="*/ 0 h 11015"/>
              <a:gd name="connsiteX0" fmla="*/ 0 w 9834"/>
              <a:gd name="connsiteY0" fmla="*/ 9043 h 11482"/>
              <a:gd name="connsiteX1" fmla="*/ 8879 w 9834"/>
              <a:gd name="connsiteY1" fmla="*/ 9884 h 11482"/>
              <a:gd name="connsiteX2" fmla="*/ 5328 w 9834"/>
              <a:gd name="connsiteY2" fmla="*/ 0 h 11482"/>
              <a:gd name="connsiteX0" fmla="*/ 0 w 10453"/>
              <a:gd name="connsiteY0" fmla="*/ 7876 h 9716"/>
              <a:gd name="connsiteX1" fmla="*/ 9634 w 10453"/>
              <a:gd name="connsiteY1" fmla="*/ 7962 h 9716"/>
              <a:gd name="connsiteX2" fmla="*/ 5418 w 10453"/>
              <a:gd name="connsiteY2" fmla="*/ 0 h 9716"/>
              <a:gd name="connsiteX0" fmla="*/ 0 w 9771"/>
              <a:gd name="connsiteY0" fmla="*/ 8106 h 10000"/>
              <a:gd name="connsiteX1" fmla="*/ 9216 w 9771"/>
              <a:gd name="connsiteY1" fmla="*/ 8195 h 10000"/>
              <a:gd name="connsiteX2" fmla="*/ 5183 w 9771"/>
              <a:gd name="connsiteY2" fmla="*/ 0 h 10000"/>
              <a:gd name="connsiteX0" fmla="*/ 0 w 10379"/>
              <a:gd name="connsiteY0" fmla="*/ 8106 h 10000"/>
              <a:gd name="connsiteX1" fmla="*/ 9432 w 10379"/>
              <a:gd name="connsiteY1" fmla="*/ 8195 h 10000"/>
              <a:gd name="connsiteX2" fmla="*/ 5304 w 10379"/>
              <a:gd name="connsiteY2" fmla="*/ 0 h 10000"/>
              <a:gd name="connsiteX0" fmla="*/ 0 w 12290"/>
              <a:gd name="connsiteY0" fmla="*/ 6030 h 9062"/>
              <a:gd name="connsiteX1" fmla="*/ 11343 w 12290"/>
              <a:gd name="connsiteY1" fmla="*/ 8195 h 9062"/>
              <a:gd name="connsiteX2" fmla="*/ 7215 w 12290"/>
              <a:gd name="connsiteY2" fmla="*/ 0 h 9062"/>
              <a:gd name="connsiteX0" fmla="*/ 0 w 10000"/>
              <a:gd name="connsiteY0" fmla="*/ 6654 h 10776"/>
              <a:gd name="connsiteX1" fmla="*/ 9229 w 10000"/>
              <a:gd name="connsiteY1" fmla="*/ 9043 h 10776"/>
              <a:gd name="connsiteX2" fmla="*/ 5871 w 10000"/>
              <a:gd name="connsiteY2" fmla="*/ 0 h 10776"/>
              <a:gd name="connsiteX0" fmla="*/ 2440 w 11863"/>
              <a:gd name="connsiteY0" fmla="*/ 15548 h 19670"/>
              <a:gd name="connsiteX1" fmla="*/ 11669 w 11863"/>
              <a:gd name="connsiteY1" fmla="*/ 17937 h 19670"/>
              <a:gd name="connsiteX2" fmla="*/ 0 w 11863"/>
              <a:gd name="connsiteY2" fmla="*/ 0 h 19670"/>
              <a:gd name="connsiteX0" fmla="*/ 2440 w 14216"/>
              <a:gd name="connsiteY0" fmla="*/ 15548 h 18801"/>
              <a:gd name="connsiteX1" fmla="*/ 14058 w 14216"/>
              <a:gd name="connsiteY1" fmla="*/ 15933 h 18801"/>
              <a:gd name="connsiteX2" fmla="*/ 0 w 14216"/>
              <a:gd name="connsiteY2" fmla="*/ 0 h 18801"/>
              <a:gd name="connsiteX0" fmla="*/ 2440 w 14216"/>
              <a:gd name="connsiteY0" fmla="*/ 15548 h 19518"/>
              <a:gd name="connsiteX1" fmla="*/ 14058 w 14216"/>
              <a:gd name="connsiteY1" fmla="*/ 15933 h 19518"/>
              <a:gd name="connsiteX2" fmla="*/ 0 w 14216"/>
              <a:gd name="connsiteY2" fmla="*/ 0 h 19518"/>
              <a:gd name="connsiteX0" fmla="*/ 2440 w 14127"/>
              <a:gd name="connsiteY0" fmla="*/ 15548 h 19518"/>
              <a:gd name="connsiteX1" fmla="*/ 14058 w 14127"/>
              <a:gd name="connsiteY1" fmla="*/ 15933 h 19518"/>
              <a:gd name="connsiteX2" fmla="*/ 0 w 14127"/>
              <a:gd name="connsiteY2" fmla="*/ 0 h 19518"/>
              <a:gd name="connsiteX0" fmla="*/ 2778 w 14127"/>
              <a:gd name="connsiteY0" fmla="*/ 16344 h 19976"/>
              <a:gd name="connsiteX1" fmla="*/ 14058 w 14127"/>
              <a:gd name="connsiteY1" fmla="*/ 15933 h 19976"/>
              <a:gd name="connsiteX2" fmla="*/ 0 w 14127"/>
              <a:gd name="connsiteY2" fmla="*/ 0 h 19976"/>
              <a:gd name="connsiteX0" fmla="*/ 2778 w 14127"/>
              <a:gd name="connsiteY0" fmla="*/ 16344 h 19556"/>
              <a:gd name="connsiteX1" fmla="*/ 14058 w 14127"/>
              <a:gd name="connsiteY1" fmla="*/ 15933 h 19556"/>
              <a:gd name="connsiteX2" fmla="*/ 0 w 14127"/>
              <a:gd name="connsiteY2" fmla="*/ 0 h 19556"/>
              <a:gd name="connsiteX0" fmla="*/ 2778 w 14127"/>
              <a:gd name="connsiteY0" fmla="*/ 16344 h 19556"/>
              <a:gd name="connsiteX1" fmla="*/ 14058 w 14127"/>
              <a:gd name="connsiteY1" fmla="*/ 15933 h 19556"/>
              <a:gd name="connsiteX2" fmla="*/ 0 w 14127"/>
              <a:gd name="connsiteY2" fmla="*/ 0 h 19556"/>
              <a:gd name="connsiteX0" fmla="*/ 2778 w 14127"/>
              <a:gd name="connsiteY0" fmla="*/ 16344 h 19556"/>
              <a:gd name="connsiteX1" fmla="*/ 14058 w 14127"/>
              <a:gd name="connsiteY1" fmla="*/ 15933 h 19556"/>
              <a:gd name="connsiteX2" fmla="*/ 0 w 14127"/>
              <a:gd name="connsiteY2" fmla="*/ 0 h 19556"/>
              <a:gd name="connsiteX0" fmla="*/ 2778 w 14248"/>
              <a:gd name="connsiteY0" fmla="*/ 16344 h 19493"/>
              <a:gd name="connsiteX1" fmla="*/ 14180 w 14248"/>
              <a:gd name="connsiteY1" fmla="*/ 15784 h 19493"/>
              <a:gd name="connsiteX2" fmla="*/ 0 w 14248"/>
              <a:gd name="connsiteY2" fmla="*/ 0 h 19493"/>
              <a:gd name="connsiteX0" fmla="*/ 2778 w 14248"/>
              <a:gd name="connsiteY0" fmla="*/ 16344 h 19839"/>
              <a:gd name="connsiteX1" fmla="*/ 14180 w 14248"/>
              <a:gd name="connsiteY1" fmla="*/ 15784 h 19839"/>
              <a:gd name="connsiteX2" fmla="*/ 0 w 14248"/>
              <a:gd name="connsiteY2" fmla="*/ 0 h 19839"/>
              <a:gd name="connsiteX0" fmla="*/ 2778 w 14257"/>
              <a:gd name="connsiteY0" fmla="*/ 16344 h 19558"/>
              <a:gd name="connsiteX1" fmla="*/ 14180 w 14257"/>
              <a:gd name="connsiteY1" fmla="*/ 15784 h 19558"/>
              <a:gd name="connsiteX2" fmla="*/ 0 w 14257"/>
              <a:gd name="connsiteY2" fmla="*/ 0 h 19558"/>
              <a:gd name="connsiteX0" fmla="*/ 253 w 14180"/>
              <a:gd name="connsiteY0" fmla="*/ 16254 h 19044"/>
              <a:gd name="connsiteX1" fmla="*/ 14180 w 14180"/>
              <a:gd name="connsiteY1" fmla="*/ 15784 h 19044"/>
              <a:gd name="connsiteX2" fmla="*/ 0 w 14180"/>
              <a:gd name="connsiteY2" fmla="*/ 0 h 19044"/>
              <a:gd name="connsiteX0" fmla="*/ 253 w 14190"/>
              <a:gd name="connsiteY0" fmla="*/ 16254 h 19745"/>
              <a:gd name="connsiteX1" fmla="*/ 14180 w 14190"/>
              <a:gd name="connsiteY1" fmla="*/ 15784 h 19745"/>
              <a:gd name="connsiteX2" fmla="*/ 0 w 14190"/>
              <a:gd name="connsiteY2" fmla="*/ 0 h 19745"/>
              <a:gd name="connsiteX0" fmla="*/ 877 w 14182"/>
              <a:gd name="connsiteY0" fmla="*/ 16201 h 19007"/>
              <a:gd name="connsiteX1" fmla="*/ 14180 w 14182"/>
              <a:gd name="connsiteY1" fmla="*/ 15784 h 19007"/>
              <a:gd name="connsiteX2" fmla="*/ 0 w 14182"/>
              <a:gd name="connsiteY2" fmla="*/ 0 h 19007"/>
              <a:gd name="connsiteX0" fmla="*/ 877 w 14182"/>
              <a:gd name="connsiteY0" fmla="*/ 16201 h 18950"/>
              <a:gd name="connsiteX1" fmla="*/ 14180 w 14182"/>
              <a:gd name="connsiteY1" fmla="*/ 15784 h 18950"/>
              <a:gd name="connsiteX2" fmla="*/ 0 w 14182"/>
              <a:gd name="connsiteY2" fmla="*/ 0 h 18950"/>
              <a:gd name="connsiteX0" fmla="*/ 877 w 14224"/>
              <a:gd name="connsiteY0" fmla="*/ 16201 h 19412"/>
              <a:gd name="connsiteX1" fmla="*/ 14180 w 14224"/>
              <a:gd name="connsiteY1" fmla="*/ 15784 h 19412"/>
              <a:gd name="connsiteX2" fmla="*/ 0 w 14224"/>
              <a:gd name="connsiteY2" fmla="*/ 0 h 19412"/>
              <a:gd name="connsiteX0" fmla="*/ 4218 w 14285"/>
              <a:gd name="connsiteY0" fmla="*/ 18349 h 20544"/>
              <a:gd name="connsiteX1" fmla="*/ 14180 w 14285"/>
              <a:gd name="connsiteY1" fmla="*/ 15784 h 20544"/>
              <a:gd name="connsiteX2" fmla="*/ 0 w 14285"/>
              <a:gd name="connsiteY2" fmla="*/ 0 h 20544"/>
              <a:gd name="connsiteX0" fmla="*/ 4218 w 14197"/>
              <a:gd name="connsiteY0" fmla="*/ 18349 h 20989"/>
              <a:gd name="connsiteX1" fmla="*/ 14180 w 14197"/>
              <a:gd name="connsiteY1" fmla="*/ 15784 h 20989"/>
              <a:gd name="connsiteX2" fmla="*/ 0 w 14197"/>
              <a:gd name="connsiteY2" fmla="*/ 0 h 20989"/>
              <a:gd name="connsiteX0" fmla="*/ 700 w 14187"/>
              <a:gd name="connsiteY0" fmla="*/ 18141 h 20849"/>
              <a:gd name="connsiteX1" fmla="*/ 14180 w 14187"/>
              <a:gd name="connsiteY1" fmla="*/ 15784 h 20849"/>
              <a:gd name="connsiteX2" fmla="*/ 0 w 14187"/>
              <a:gd name="connsiteY2" fmla="*/ 0 h 20849"/>
              <a:gd name="connsiteX0" fmla="*/ 0 w 13487"/>
              <a:gd name="connsiteY0" fmla="*/ 16921 h 19629"/>
              <a:gd name="connsiteX1" fmla="*/ 13480 w 13487"/>
              <a:gd name="connsiteY1" fmla="*/ 14564 h 19629"/>
              <a:gd name="connsiteX2" fmla="*/ 1299 w 13487"/>
              <a:gd name="connsiteY2" fmla="*/ 0 h 19629"/>
              <a:gd name="connsiteX0" fmla="*/ 0 w 13160"/>
              <a:gd name="connsiteY0" fmla="*/ 16921 h 19954"/>
              <a:gd name="connsiteX1" fmla="*/ 13153 w 13160"/>
              <a:gd name="connsiteY1" fmla="*/ 15463 h 19954"/>
              <a:gd name="connsiteX2" fmla="*/ 1299 w 13160"/>
              <a:gd name="connsiteY2" fmla="*/ 0 h 19954"/>
              <a:gd name="connsiteX0" fmla="*/ 0 w 13160"/>
              <a:gd name="connsiteY0" fmla="*/ 16921 h 20335"/>
              <a:gd name="connsiteX1" fmla="*/ 13153 w 13160"/>
              <a:gd name="connsiteY1" fmla="*/ 15463 h 20335"/>
              <a:gd name="connsiteX2" fmla="*/ 1299 w 13160"/>
              <a:gd name="connsiteY2" fmla="*/ 0 h 20335"/>
              <a:gd name="connsiteX0" fmla="*/ 0 w 13160"/>
              <a:gd name="connsiteY0" fmla="*/ 16921 h 20335"/>
              <a:gd name="connsiteX1" fmla="*/ 13153 w 13160"/>
              <a:gd name="connsiteY1" fmla="*/ 15463 h 20335"/>
              <a:gd name="connsiteX2" fmla="*/ 1299 w 13160"/>
              <a:gd name="connsiteY2" fmla="*/ 0 h 20335"/>
              <a:gd name="connsiteX0" fmla="*/ 0 w 13160"/>
              <a:gd name="connsiteY0" fmla="*/ 16921 h 20335"/>
              <a:gd name="connsiteX1" fmla="*/ 13153 w 13160"/>
              <a:gd name="connsiteY1" fmla="*/ 15463 h 20335"/>
              <a:gd name="connsiteX2" fmla="*/ 1299 w 13160"/>
              <a:gd name="connsiteY2" fmla="*/ 0 h 20335"/>
              <a:gd name="connsiteX0" fmla="*/ 0 w 13160"/>
              <a:gd name="connsiteY0" fmla="*/ 16921 h 20335"/>
              <a:gd name="connsiteX1" fmla="*/ 13153 w 13160"/>
              <a:gd name="connsiteY1" fmla="*/ 15463 h 20335"/>
              <a:gd name="connsiteX2" fmla="*/ 1299 w 13160"/>
              <a:gd name="connsiteY2" fmla="*/ 0 h 20335"/>
              <a:gd name="connsiteX0" fmla="*/ 0 w 13160"/>
              <a:gd name="connsiteY0" fmla="*/ 16940 h 20354"/>
              <a:gd name="connsiteX1" fmla="*/ 13153 w 13160"/>
              <a:gd name="connsiteY1" fmla="*/ 15482 h 20354"/>
              <a:gd name="connsiteX2" fmla="*/ 1498 w 13160"/>
              <a:gd name="connsiteY2" fmla="*/ 0 h 20354"/>
              <a:gd name="connsiteX0" fmla="*/ 770 w 13930"/>
              <a:gd name="connsiteY0" fmla="*/ 19002 h 22416"/>
              <a:gd name="connsiteX1" fmla="*/ 13923 w 13930"/>
              <a:gd name="connsiteY1" fmla="*/ 17544 h 22416"/>
              <a:gd name="connsiteX2" fmla="*/ 0 w 13930"/>
              <a:gd name="connsiteY2" fmla="*/ 0 h 22416"/>
              <a:gd name="connsiteX0" fmla="*/ 770 w 13932"/>
              <a:gd name="connsiteY0" fmla="*/ 19002 h 23208"/>
              <a:gd name="connsiteX1" fmla="*/ 13923 w 13932"/>
              <a:gd name="connsiteY1" fmla="*/ 17544 h 23208"/>
              <a:gd name="connsiteX2" fmla="*/ 0 w 13932"/>
              <a:gd name="connsiteY2" fmla="*/ 0 h 23208"/>
              <a:gd name="connsiteX0" fmla="*/ 1094 w 14256"/>
              <a:gd name="connsiteY0" fmla="*/ 19297 h 23503"/>
              <a:gd name="connsiteX1" fmla="*/ 14247 w 14256"/>
              <a:gd name="connsiteY1" fmla="*/ 17839 h 23503"/>
              <a:gd name="connsiteX2" fmla="*/ 0 w 14256"/>
              <a:gd name="connsiteY2" fmla="*/ 0 h 23503"/>
              <a:gd name="connsiteX0" fmla="*/ 1094 w 13126"/>
              <a:gd name="connsiteY0" fmla="*/ 19297 h 22994"/>
              <a:gd name="connsiteX1" fmla="*/ 13115 w 13126"/>
              <a:gd name="connsiteY1" fmla="*/ 16212 h 22994"/>
              <a:gd name="connsiteX2" fmla="*/ 0 w 13126"/>
              <a:gd name="connsiteY2" fmla="*/ 0 h 229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126" h="22994">
                <a:moveTo>
                  <a:pt x="1094" y="19297"/>
                </a:moveTo>
                <a:cubicBezTo>
                  <a:pt x="9843" y="26942"/>
                  <a:pt x="13358" y="21132"/>
                  <a:pt x="13115" y="16212"/>
                </a:cubicBezTo>
                <a:cubicBezTo>
                  <a:pt x="12872" y="11292"/>
                  <a:pt x="7543" y="6219"/>
                  <a:pt x="0" y="0"/>
                </a:cubicBezTo>
              </a:path>
            </a:pathLst>
          </a:custGeom>
          <a:noFill/>
          <a:ln w="19050" cap="flat" cmpd="sng">
            <a:solidFill>
              <a:srgbClr val="FF0000"/>
            </a:solidFill>
            <a:prstDash val="solid"/>
            <a:round/>
            <a:headEnd type="none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72000" rIns="72000"/>
          <a:lstStyle/>
          <a:p>
            <a:pPr eaLnBrk="0" hangingPunct="0">
              <a:lnSpc>
                <a:spcPct val="80000"/>
              </a:lnSpc>
              <a:spcBef>
                <a:spcPct val="20000"/>
              </a:spcBef>
              <a:buClr>
                <a:srgbClr val="0094D2"/>
              </a:buClr>
              <a:buFont typeface="Wingdings" pitchFamily="2" charset="2"/>
              <a:buChar char="§"/>
            </a:pPr>
            <a:endParaRPr lang="en-US" sz="1200" dirty="0">
              <a:solidFill>
                <a:srgbClr val="A09487"/>
              </a:solidFill>
            </a:endParaRPr>
          </a:p>
        </p:txBody>
      </p:sp>
      <p:sp>
        <p:nvSpPr>
          <p:cNvPr id="15" name="Freeform 7"/>
          <p:cNvSpPr>
            <a:spLocks/>
          </p:cNvSpPr>
          <p:nvPr/>
        </p:nvSpPr>
        <p:spPr bwMode="auto">
          <a:xfrm>
            <a:off x="1835696" y="2101056"/>
            <a:ext cx="3218584" cy="679872"/>
          </a:xfrm>
          <a:custGeom>
            <a:avLst/>
            <a:gdLst>
              <a:gd name="T0" fmla="*/ 106363 w 898"/>
              <a:gd name="T1" fmla="*/ 123825 h 134"/>
              <a:gd name="T2" fmla="*/ 1216025 w 898"/>
              <a:gd name="T3" fmla="*/ 147638 h 134"/>
              <a:gd name="T4" fmla="*/ 1073150 w 898"/>
              <a:gd name="T5" fmla="*/ 33338 h 134"/>
              <a:gd name="T6" fmla="*/ 193675 w 898"/>
              <a:gd name="T7" fmla="*/ 33338 h 134"/>
              <a:gd name="T8" fmla="*/ 611188 w 898"/>
              <a:gd name="T9" fmla="*/ 204788 h 13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898" h="134">
                <a:moveTo>
                  <a:pt x="67" y="78"/>
                </a:moveTo>
                <a:cubicBezTo>
                  <a:pt x="265" y="134"/>
                  <a:pt x="633" y="120"/>
                  <a:pt x="766" y="93"/>
                </a:cubicBezTo>
                <a:cubicBezTo>
                  <a:pt x="898" y="66"/>
                  <a:pt x="820" y="36"/>
                  <a:pt x="676" y="21"/>
                </a:cubicBezTo>
                <a:cubicBezTo>
                  <a:pt x="531" y="5"/>
                  <a:pt x="244" y="0"/>
                  <a:pt x="122" y="21"/>
                </a:cubicBezTo>
                <a:cubicBezTo>
                  <a:pt x="0" y="43"/>
                  <a:pt x="72" y="100"/>
                  <a:pt x="385" y="129"/>
                </a:cubicBezTo>
              </a:path>
            </a:pathLst>
          </a:custGeom>
          <a:noFill/>
          <a:ln w="19050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hangingPunct="0">
              <a:lnSpc>
                <a:spcPct val="80000"/>
              </a:lnSpc>
              <a:spcBef>
                <a:spcPct val="20000"/>
              </a:spcBef>
              <a:buClr>
                <a:srgbClr val="0094D2"/>
              </a:buClr>
              <a:buFont typeface="Wingdings" pitchFamily="2" charset="2"/>
              <a:buChar char="§"/>
            </a:pPr>
            <a:endParaRPr lang="en-US" sz="1200" dirty="0">
              <a:solidFill>
                <a:srgbClr val="A09487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059832" y="2780928"/>
            <a:ext cx="4608512" cy="38779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b="1" dirty="0">
                <a:solidFill>
                  <a:schemeClr val="accent1"/>
                </a:solidFill>
              </a:rPr>
              <a:t>s</a:t>
            </a:r>
            <a:r>
              <a:rPr lang="en-US" b="1" dirty="0" smtClean="0">
                <a:solidFill>
                  <a:schemeClr val="accent1"/>
                </a:solidFill>
              </a:rPr>
              <a:t>tripped DSL plugins,</a:t>
            </a:r>
            <a:br>
              <a:rPr lang="en-US" b="1" dirty="0" smtClean="0">
                <a:solidFill>
                  <a:schemeClr val="accent1"/>
                </a:solidFill>
              </a:rPr>
            </a:br>
            <a:r>
              <a:rPr lang="en-US" b="1" dirty="0" smtClean="0">
                <a:solidFill>
                  <a:schemeClr val="accent1"/>
                </a:solidFill>
              </a:rPr>
              <a:t>but defining customized palettes (based on the DSL profile)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17" name="Freeform 7"/>
          <p:cNvSpPr>
            <a:spLocks/>
          </p:cNvSpPr>
          <p:nvPr/>
        </p:nvSpPr>
        <p:spPr bwMode="auto">
          <a:xfrm>
            <a:off x="1834720" y="4529224"/>
            <a:ext cx="3457360" cy="339936"/>
          </a:xfrm>
          <a:custGeom>
            <a:avLst/>
            <a:gdLst>
              <a:gd name="T0" fmla="*/ 106363 w 898"/>
              <a:gd name="T1" fmla="*/ 123825 h 134"/>
              <a:gd name="T2" fmla="*/ 1216025 w 898"/>
              <a:gd name="T3" fmla="*/ 147638 h 134"/>
              <a:gd name="T4" fmla="*/ 1073150 w 898"/>
              <a:gd name="T5" fmla="*/ 33338 h 134"/>
              <a:gd name="T6" fmla="*/ 193675 w 898"/>
              <a:gd name="T7" fmla="*/ 33338 h 134"/>
              <a:gd name="T8" fmla="*/ 611188 w 898"/>
              <a:gd name="T9" fmla="*/ 204788 h 13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898" h="134">
                <a:moveTo>
                  <a:pt x="67" y="78"/>
                </a:moveTo>
                <a:cubicBezTo>
                  <a:pt x="265" y="134"/>
                  <a:pt x="633" y="120"/>
                  <a:pt x="766" y="93"/>
                </a:cubicBezTo>
                <a:cubicBezTo>
                  <a:pt x="898" y="66"/>
                  <a:pt x="820" y="36"/>
                  <a:pt x="676" y="21"/>
                </a:cubicBezTo>
                <a:cubicBezTo>
                  <a:pt x="531" y="5"/>
                  <a:pt x="244" y="0"/>
                  <a:pt x="122" y="21"/>
                </a:cubicBezTo>
                <a:cubicBezTo>
                  <a:pt x="0" y="43"/>
                  <a:pt x="72" y="100"/>
                  <a:pt x="385" y="129"/>
                </a:cubicBezTo>
              </a:path>
            </a:pathLst>
          </a:custGeom>
          <a:noFill/>
          <a:ln w="19050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hangingPunct="0">
              <a:lnSpc>
                <a:spcPct val="80000"/>
              </a:lnSpc>
              <a:spcBef>
                <a:spcPct val="20000"/>
              </a:spcBef>
              <a:buClr>
                <a:srgbClr val="0094D2"/>
              </a:buClr>
              <a:buFont typeface="Wingdings" pitchFamily="2" charset="2"/>
              <a:buChar char="§"/>
            </a:pPr>
            <a:endParaRPr lang="en-US" sz="1200" dirty="0">
              <a:solidFill>
                <a:srgbClr val="A09487"/>
              </a:solidFill>
            </a:endParaRPr>
          </a:p>
        </p:txBody>
      </p:sp>
      <p:sp>
        <p:nvSpPr>
          <p:cNvPr id="18" name="Freeform 7"/>
          <p:cNvSpPr>
            <a:spLocks/>
          </p:cNvSpPr>
          <p:nvPr/>
        </p:nvSpPr>
        <p:spPr bwMode="auto">
          <a:xfrm>
            <a:off x="1835696" y="4961272"/>
            <a:ext cx="3457360" cy="339936"/>
          </a:xfrm>
          <a:custGeom>
            <a:avLst/>
            <a:gdLst>
              <a:gd name="T0" fmla="*/ 106363 w 898"/>
              <a:gd name="T1" fmla="*/ 123825 h 134"/>
              <a:gd name="T2" fmla="*/ 1216025 w 898"/>
              <a:gd name="T3" fmla="*/ 147638 h 134"/>
              <a:gd name="T4" fmla="*/ 1073150 w 898"/>
              <a:gd name="T5" fmla="*/ 33338 h 134"/>
              <a:gd name="T6" fmla="*/ 193675 w 898"/>
              <a:gd name="T7" fmla="*/ 33338 h 134"/>
              <a:gd name="T8" fmla="*/ 611188 w 898"/>
              <a:gd name="T9" fmla="*/ 204788 h 13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898" h="134">
                <a:moveTo>
                  <a:pt x="67" y="78"/>
                </a:moveTo>
                <a:cubicBezTo>
                  <a:pt x="265" y="134"/>
                  <a:pt x="633" y="120"/>
                  <a:pt x="766" y="93"/>
                </a:cubicBezTo>
                <a:cubicBezTo>
                  <a:pt x="898" y="66"/>
                  <a:pt x="820" y="36"/>
                  <a:pt x="676" y="21"/>
                </a:cubicBezTo>
                <a:cubicBezTo>
                  <a:pt x="531" y="5"/>
                  <a:pt x="244" y="0"/>
                  <a:pt x="122" y="21"/>
                </a:cubicBezTo>
                <a:cubicBezTo>
                  <a:pt x="0" y="43"/>
                  <a:pt x="72" y="100"/>
                  <a:pt x="385" y="129"/>
                </a:cubicBezTo>
              </a:path>
            </a:pathLst>
          </a:custGeom>
          <a:noFill/>
          <a:ln w="19050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hangingPunct="0">
              <a:lnSpc>
                <a:spcPct val="80000"/>
              </a:lnSpc>
              <a:spcBef>
                <a:spcPct val="20000"/>
              </a:spcBef>
              <a:buClr>
                <a:srgbClr val="0094D2"/>
              </a:buClr>
              <a:buFont typeface="Wingdings" pitchFamily="2" charset="2"/>
              <a:buChar char="§"/>
            </a:pPr>
            <a:endParaRPr lang="en-US" sz="1200" dirty="0">
              <a:solidFill>
                <a:srgbClr val="A094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915775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304800"/>
            <a:ext cx="8512175" cy="615553"/>
          </a:xfrm>
        </p:spPr>
        <p:txBody>
          <a:bodyPr/>
          <a:lstStyle/>
          <a:p>
            <a:r>
              <a:rPr lang="sv-SE" dirty="0" smtClean="0"/>
              <a:t>1) Open the RadioAccess model</a:t>
            </a:r>
            <a:endParaRPr lang="en-US" dirty="0" smtClean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005" y="1052736"/>
            <a:ext cx="7978435" cy="55849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Freeform 7"/>
          <p:cNvSpPr>
            <a:spLocks/>
          </p:cNvSpPr>
          <p:nvPr/>
        </p:nvSpPr>
        <p:spPr bwMode="auto">
          <a:xfrm>
            <a:off x="6386653" y="2353094"/>
            <a:ext cx="2073779" cy="290444"/>
          </a:xfrm>
          <a:custGeom>
            <a:avLst/>
            <a:gdLst>
              <a:gd name="T0" fmla="*/ 106363 w 898"/>
              <a:gd name="T1" fmla="*/ 123825 h 134"/>
              <a:gd name="T2" fmla="*/ 1216025 w 898"/>
              <a:gd name="T3" fmla="*/ 147638 h 134"/>
              <a:gd name="T4" fmla="*/ 1073150 w 898"/>
              <a:gd name="T5" fmla="*/ 33338 h 134"/>
              <a:gd name="T6" fmla="*/ 193675 w 898"/>
              <a:gd name="T7" fmla="*/ 33338 h 134"/>
              <a:gd name="T8" fmla="*/ 611188 w 898"/>
              <a:gd name="T9" fmla="*/ 204788 h 13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898" h="134">
                <a:moveTo>
                  <a:pt x="67" y="78"/>
                </a:moveTo>
                <a:cubicBezTo>
                  <a:pt x="265" y="134"/>
                  <a:pt x="633" y="120"/>
                  <a:pt x="766" y="93"/>
                </a:cubicBezTo>
                <a:cubicBezTo>
                  <a:pt x="898" y="66"/>
                  <a:pt x="820" y="36"/>
                  <a:pt x="676" y="21"/>
                </a:cubicBezTo>
                <a:cubicBezTo>
                  <a:pt x="531" y="5"/>
                  <a:pt x="244" y="0"/>
                  <a:pt x="122" y="21"/>
                </a:cubicBezTo>
                <a:cubicBezTo>
                  <a:pt x="0" y="43"/>
                  <a:pt x="72" y="100"/>
                  <a:pt x="385" y="129"/>
                </a:cubicBezTo>
              </a:path>
            </a:pathLst>
          </a:custGeom>
          <a:noFill/>
          <a:ln w="190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hangingPunct="0">
              <a:lnSpc>
                <a:spcPct val="80000"/>
              </a:lnSpc>
              <a:spcBef>
                <a:spcPct val="20000"/>
              </a:spcBef>
              <a:buClr>
                <a:srgbClr val="0094D2"/>
              </a:buClr>
              <a:buFont typeface="Wingdings" pitchFamily="2" charset="2"/>
              <a:buChar char="§"/>
            </a:pPr>
            <a:endParaRPr lang="en-US" sz="1200" dirty="0">
              <a:solidFill>
                <a:srgbClr val="A09487"/>
              </a:solidFill>
            </a:endParaRPr>
          </a:p>
        </p:txBody>
      </p:sp>
      <p:sp>
        <p:nvSpPr>
          <p:cNvPr id="11" name="Freeform 7"/>
          <p:cNvSpPr>
            <a:spLocks/>
          </p:cNvSpPr>
          <p:nvPr/>
        </p:nvSpPr>
        <p:spPr bwMode="auto">
          <a:xfrm>
            <a:off x="6386653" y="2770088"/>
            <a:ext cx="2073779" cy="290444"/>
          </a:xfrm>
          <a:custGeom>
            <a:avLst/>
            <a:gdLst>
              <a:gd name="T0" fmla="*/ 106363 w 898"/>
              <a:gd name="T1" fmla="*/ 123825 h 134"/>
              <a:gd name="T2" fmla="*/ 1216025 w 898"/>
              <a:gd name="T3" fmla="*/ 147638 h 134"/>
              <a:gd name="T4" fmla="*/ 1073150 w 898"/>
              <a:gd name="T5" fmla="*/ 33338 h 134"/>
              <a:gd name="T6" fmla="*/ 193675 w 898"/>
              <a:gd name="T7" fmla="*/ 33338 h 134"/>
              <a:gd name="T8" fmla="*/ 611188 w 898"/>
              <a:gd name="T9" fmla="*/ 204788 h 13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898" h="134">
                <a:moveTo>
                  <a:pt x="67" y="78"/>
                </a:moveTo>
                <a:cubicBezTo>
                  <a:pt x="265" y="134"/>
                  <a:pt x="633" y="120"/>
                  <a:pt x="766" y="93"/>
                </a:cubicBezTo>
                <a:cubicBezTo>
                  <a:pt x="898" y="66"/>
                  <a:pt x="820" y="36"/>
                  <a:pt x="676" y="21"/>
                </a:cubicBezTo>
                <a:cubicBezTo>
                  <a:pt x="531" y="5"/>
                  <a:pt x="244" y="0"/>
                  <a:pt x="122" y="21"/>
                </a:cubicBezTo>
                <a:cubicBezTo>
                  <a:pt x="0" y="43"/>
                  <a:pt x="72" y="100"/>
                  <a:pt x="385" y="129"/>
                </a:cubicBezTo>
              </a:path>
            </a:pathLst>
          </a:custGeom>
          <a:noFill/>
          <a:ln w="190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hangingPunct="0">
              <a:lnSpc>
                <a:spcPct val="80000"/>
              </a:lnSpc>
              <a:spcBef>
                <a:spcPct val="20000"/>
              </a:spcBef>
              <a:buClr>
                <a:srgbClr val="0094D2"/>
              </a:buClr>
              <a:buFont typeface="Wingdings" pitchFamily="2" charset="2"/>
              <a:buChar char="§"/>
            </a:pPr>
            <a:endParaRPr lang="en-US" sz="1200" dirty="0">
              <a:solidFill>
                <a:srgbClr val="A09487"/>
              </a:solidFill>
            </a:endParaRPr>
          </a:p>
        </p:txBody>
      </p:sp>
      <p:sp>
        <p:nvSpPr>
          <p:cNvPr id="12" name="Freeform 7"/>
          <p:cNvSpPr>
            <a:spLocks/>
          </p:cNvSpPr>
          <p:nvPr/>
        </p:nvSpPr>
        <p:spPr bwMode="auto">
          <a:xfrm>
            <a:off x="6386653" y="3185280"/>
            <a:ext cx="2073779" cy="290444"/>
          </a:xfrm>
          <a:custGeom>
            <a:avLst/>
            <a:gdLst>
              <a:gd name="T0" fmla="*/ 106363 w 898"/>
              <a:gd name="T1" fmla="*/ 123825 h 134"/>
              <a:gd name="T2" fmla="*/ 1216025 w 898"/>
              <a:gd name="T3" fmla="*/ 147638 h 134"/>
              <a:gd name="T4" fmla="*/ 1073150 w 898"/>
              <a:gd name="T5" fmla="*/ 33338 h 134"/>
              <a:gd name="T6" fmla="*/ 193675 w 898"/>
              <a:gd name="T7" fmla="*/ 33338 h 134"/>
              <a:gd name="T8" fmla="*/ 611188 w 898"/>
              <a:gd name="T9" fmla="*/ 204788 h 13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898" h="134">
                <a:moveTo>
                  <a:pt x="67" y="78"/>
                </a:moveTo>
                <a:cubicBezTo>
                  <a:pt x="265" y="134"/>
                  <a:pt x="633" y="120"/>
                  <a:pt x="766" y="93"/>
                </a:cubicBezTo>
                <a:cubicBezTo>
                  <a:pt x="898" y="66"/>
                  <a:pt x="820" y="36"/>
                  <a:pt x="676" y="21"/>
                </a:cubicBezTo>
                <a:cubicBezTo>
                  <a:pt x="531" y="5"/>
                  <a:pt x="244" y="0"/>
                  <a:pt x="122" y="21"/>
                </a:cubicBezTo>
                <a:cubicBezTo>
                  <a:pt x="0" y="43"/>
                  <a:pt x="72" y="100"/>
                  <a:pt x="385" y="129"/>
                </a:cubicBezTo>
              </a:path>
            </a:pathLst>
          </a:custGeom>
          <a:noFill/>
          <a:ln w="190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hangingPunct="0">
              <a:lnSpc>
                <a:spcPct val="80000"/>
              </a:lnSpc>
              <a:spcBef>
                <a:spcPct val="20000"/>
              </a:spcBef>
              <a:buClr>
                <a:srgbClr val="0094D2"/>
              </a:buClr>
              <a:buFont typeface="Wingdings" pitchFamily="2" charset="2"/>
              <a:buChar char="§"/>
            </a:pPr>
            <a:endParaRPr lang="en-US" sz="1200" dirty="0">
              <a:solidFill>
                <a:srgbClr val="A09487"/>
              </a:solidFill>
            </a:endParaRPr>
          </a:p>
        </p:txBody>
      </p:sp>
      <p:sp>
        <p:nvSpPr>
          <p:cNvPr id="13" name="Freeform 7"/>
          <p:cNvSpPr>
            <a:spLocks/>
          </p:cNvSpPr>
          <p:nvPr/>
        </p:nvSpPr>
        <p:spPr bwMode="auto">
          <a:xfrm>
            <a:off x="6386653" y="3608900"/>
            <a:ext cx="2073779" cy="290444"/>
          </a:xfrm>
          <a:custGeom>
            <a:avLst/>
            <a:gdLst>
              <a:gd name="T0" fmla="*/ 106363 w 898"/>
              <a:gd name="T1" fmla="*/ 123825 h 134"/>
              <a:gd name="T2" fmla="*/ 1216025 w 898"/>
              <a:gd name="T3" fmla="*/ 147638 h 134"/>
              <a:gd name="T4" fmla="*/ 1073150 w 898"/>
              <a:gd name="T5" fmla="*/ 33338 h 134"/>
              <a:gd name="T6" fmla="*/ 193675 w 898"/>
              <a:gd name="T7" fmla="*/ 33338 h 134"/>
              <a:gd name="T8" fmla="*/ 611188 w 898"/>
              <a:gd name="T9" fmla="*/ 204788 h 13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898" h="134">
                <a:moveTo>
                  <a:pt x="67" y="78"/>
                </a:moveTo>
                <a:cubicBezTo>
                  <a:pt x="265" y="134"/>
                  <a:pt x="633" y="120"/>
                  <a:pt x="766" y="93"/>
                </a:cubicBezTo>
                <a:cubicBezTo>
                  <a:pt x="898" y="66"/>
                  <a:pt x="820" y="36"/>
                  <a:pt x="676" y="21"/>
                </a:cubicBezTo>
                <a:cubicBezTo>
                  <a:pt x="531" y="5"/>
                  <a:pt x="244" y="0"/>
                  <a:pt x="122" y="21"/>
                </a:cubicBezTo>
                <a:cubicBezTo>
                  <a:pt x="0" y="43"/>
                  <a:pt x="72" y="100"/>
                  <a:pt x="385" y="129"/>
                </a:cubicBezTo>
              </a:path>
            </a:pathLst>
          </a:custGeom>
          <a:noFill/>
          <a:ln w="190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hangingPunct="0">
              <a:lnSpc>
                <a:spcPct val="80000"/>
              </a:lnSpc>
              <a:spcBef>
                <a:spcPct val="20000"/>
              </a:spcBef>
              <a:buClr>
                <a:srgbClr val="0094D2"/>
              </a:buClr>
              <a:buFont typeface="Wingdings" pitchFamily="2" charset="2"/>
              <a:buChar char="§"/>
            </a:pPr>
            <a:endParaRPr lang="en-US" sz="1200" dirty="0">
              <a:solidFill>
                <a:srgbClr val="A09487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506333" y="2060848"/>
            <a:ext cx="3096344" cy="2400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b="1" dirty="0">
                <a:solidFill>
                  <a:srgbClr val="FF0000"/>
                </a:solidFill>
              </a:rPr>
              <a:t>c</a:t>
            </a:r>
            <a:r>
              <a:rPr lang="en-US" b="1" dirty="0" smtClean="0">
                <a:solidFill>
                  <a:srgbClr val="FF0000"/>
                </a:solidFill>
              </a:rPr>
              <a:t>ustomized NWA DSL palette drawers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014124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304800"/>
            <a:ext cx="8512175" cy="615553"/>
          </a:xfrm>
        </p:spPr>
        <p:txBody>
          <a:bodyPr/>
          <a:lstStyle/>
          <a:p>
            <a:r>
              <a:rPr lang="sv-SE" dirty="0"/>
              <a:t>2</a:t>
            </a:r>
            <a:r>
              <a:rPr lang="sv-SE" dirty="0" smtClean="0"/>
              <a:t>) Externalize Profile Application</a:t>
            </a:r>
            <a:endParaRPr lang="en-US" dirty="0" smtClean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999" y="1052736"/>
            <a:ext cx="8007449" cy="5581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Freeform 7"/>
          <p:cNvSpPr>
            <a:spLocks/>
          </p:cNvSpPr>
          <p:nvPr/>
        </p:nvSpPr>
        <p:spPr bwMode="auto">
          <a:xfrm>
            <a:off x="7668344" y="5229200"/>
            <a:ext cx="576064" cy="360040"/>
          </a:xfrm>
          <a:custGeom>
            <a:avLst/>
            <a:gdLst>
              <a:gd name="T0" fmla="*/ 106363 w 898"/>
              <a:gd name="T1" fmla="*/ 123825 h 134"/>
              <a:gd name="T2" fmla="*/ 1216025 w 898"/>
              <a:gd name="T3" fmla="*/ 147638 h 134"/>
              <a:gd name="T4" fmla="*/ 1073150 w 898"/>
              <a:gd name="T5" fmla="*/ 33338 h 134"/>
              <a:gd name="T6" fmla="*/ 193675 w 898"/>
              <a:gd name="T7" fmla="*/ 33338 h 134"/>
              <a:gd name="T8" fmla="*/ 611188 w 898"/>
              <a:gd name="T9" fmla="*/ 204788 h 13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898" h="134">
                <a:moveTo>
                  <a:pt x="67" y="78"/>
                </a:moveTo>
                <a:cubicBezTo>
                  <a:pt x="265" y="134"/>
                  <a:pt x="633" y="120"/>
                  <a:pt x="766" y="93"/>
                </a:cubicBezTo>
                <a:cubicBezTo>
                  <a:pt x="898" y="66"/>
                  <a:pt x="820" y="36"/>
                  <a:pt x="676" y="21"/>
                </a:cubicBezTo>
                <a:cubicBezTo>
                  <a:pt x="531" y="5"/>
                  <a:pt x="244" y="0"/>
                  <a:pt x="122" y="21"/>
                </a:cubicBezTo>
                <a:cubicBezTo>
                  <a:pt x="0" y="43"/>
                  <a:pt x="72" y="100"/>
                  <a:pt x="385" y="129"/>
                </a:cubicBezTo>
              </a:path>
            </a:pathLst>
          </a:custGeom>
          <a:noFill/>
          <a:ln w="190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hangingPunct="0">
              <a:lnSpc>
                <a:spcPct val="80000"/>
              </a:lnSpc>
              <a:spcBef>
                <a:spcPct val="20000"/>
              </a:spcBef>
              <a:buClr>
                <a:srgbClr val="0094D2"/>
              </a:buClr>
              <a:buFont typeface="Wingdings" pitchFamily="2" charset="2"/>
              <a:buChar char="§"/>
            </a:pPr>
            <a:endParaRPr lang="en-US" sz="1200" dirty="0">
              <a:solidFill>
                <a:srgbClr val="A09487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4355976" y="3116926"/>
            <a:ext cx="1944216" cy="2400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b="1" dirty="0" smtClean="0">
                <a:solidFill>
                  <a:srgbClr val="FF0000"/>
                </a:solidFill>
              </a:rPr>
              <a:t>2.2) Save the model</a:t>
            </a:r>
          </a:p>
        </p:txBody>
      </p:sp>
      <p:sp>
        <p:nvSpPr>
          <p:cNvPr id="16" name="Freeform 7"/>
          <p:cNvSpPr>
            <a:spLocks/>
          </p:cNvSpPr>
          <p:nvPr/>
        </p:nvSpPr>
        <p:spPr bwMode="auto">
          <a:xfrm>
            <a:off x="5508104" y="4365104"/>
            <a:ext cx="1080120" cy="360040"/>
          </a:xfrm>
          <a:custGeom>
            <a:avLst/>
            <a:gdLst>
              <a:gd name="T0" fmla="*/ 106363 w 898"/>
              <a:gd name="T1" fmla="*/ 123825 h 134"/>
              <a:gd name="T2" fmla="*/ 1216025 w 898"/>
              <a:gd name="T3" fmla="*/ 147638 h 134"/>
              <a:gd name="T4" fmla="*/ 1073150 w 898"/>
              <a:gd name="T5" fmla="*/ 33338 h 134"/>
              <a:gd name="T6" fmla="*/ 193675 w 898"/>
              <a:gd name="T7" fmla="*/ 33338 h 134"/>
              <a:gd name="T8" fmla="*/ 611188 w 898"/>
              <a:gd name="T9" fmla="*/ 204788 h 13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898" h="134">
                <a:moveTo>
                  <a:pt x="67" y="78"/>
                </a:moveTo>
                <a:cubicBezTo>
                  <a:pt x="265" y="134"/>
                  <a:pt x="633" y="120"/>
                  <a:pt x="766" y="93"/>
                </a:cubicBezTo>
                <a:cubicBezTo>
                  <a:pt x="898" y="66"/>
                  <a:pt x="820" y="36"/>
                  <a:pt x="676" y="21"/>
                </a:cubicBezTo>
                <a:cubicBezTo>
                  <a:pt x="531" y="5"/>
                  <a:pt x="244" y="0"/>
                  <a:pt x="122" y="21"/>
                </a:cubicBezTo>
                <a:cubicBezTo>
                  <a:pt x="0" y="43"/>
                  <a:pt x="72" y="100"/>
                  <a:pt x="385" y="129"/>
                </a:cubicBezTo>
              </a:path>
            </a:pathLst>
          </a:custGeom>
          <a:noFill/>
          <a:ln w="190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hangingPunct="0">
              <a:lnSpc>
                <a:spcPct val="80000"/>
              </a:lnSpc>
              <a:spcBef>
                <a:spcPct val="20000"/>
              </a:spcBef>
              <a:buClr>
                <a:srgbClr val="0094D2"/>
              </a:buClr>
              <a:buFont typeface="Wingdings" pitchFamily="2" charset="2"/>
              <a:buChar char="§"/>
            </a:pPr>
            <a:endParaRPr lang="en-US" sz="1200" dirty="0">
              <a:solidFill>
                <a:srgbClr val="A09487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4644008" y="5974010"/>
            <a:ext cx="3312368" cy="2400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b="1" dirty="0">
                <a:solidFill>
                  <a:srgbClr val="FF0000"/>
                </a:solidFill>
              </a:rPr>
              <a:t>2</a:t>
            </a:r>
            <a:r>
              <a:rPr lang="en-US" b="1" dirty="0" smtClean="0">
                <a:solidFill>
                  <a:srgbClr val="FF0000"/>
                </a:solidFill>
              </a:rPr>
              <a:t>.1) Externalize Profile Application</a:t>
            </a:r>
          </a:p>
        </p:txBody>
      </p:sp>
      <p:sp>
        <p:nvSpPr>
          <p:cNvPr id="18" name="Freeform 7"/>
          <p:cNvSpPr>
            <a:spLocks/>
          </p:cNvSpPr>
          <p:nvPr/>
        </p:nvSpPr>
        <p:spPr bwMode="auto">
          <a:xfrm>
            <a:off x="3491880" y="3789040"/>
            <a:ext cx="1728192" cy="360040"/>
          </a:xfrm>
          <a:custGeom>
            <a:avLst/>
            <a:gdLst>
              <a:gd name="T0" fmla="*/ 106363 w 898"/>
              <a:gd name="T1" fmla="*/ 123825 h 134"/>
              <a:gd name="T2" fmla="*/ 1216025 w 898"/>
              <a:gd name="T3" fmla="*/ 147638 h 134"/>
              <a:gd name="T4" fmla="*/ 1073150 w 898"/>
              <a:gd name="T5" fmla="*/ 33338 h 134"/>
              <a:gd name="T6" fmla="*/ 193675 w 898"/>
              <a:gd name="T7" fmla="*/ 33338 h 134"/>
              <a:gd name="T8" fmla="*/ 611188 w 898"/>
              <a:gd name="T9" fmla="*/ 204788 h 13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898" h="134">
                <a:moveTo>
                  <a:pt x="67" y="78"/>
                </a:moveTo>
                <a:cubicBezTo>
                  <a:pt x="265" y="134"/>
                  <a:pt x="633" y="120"/>
                  <a:pt x="766" y="93"/>
                </a:cubicBezTo>
                <a:cubicBezTo>
                  <a:pt x="898" y="66"/>
                  <a:pt x="820" y="36"/>
                  <a:pt x="676" y="21"/>
                </a:cubicBezTo>
                <a:cubicBezTo>
                  <a:pt x="531" y="5"/>
                  <a:pt x="244" y="0"/>
                  <a:pt x="122" y="21"/>
                </a:cubicBezTo>
                <a:cubicBezTo>
                  <a:pt x="0" y="43"/>
                  <a:pt x="72" y="100"/>
                  <a:pt x="385" y="129"/>
                </a:cubicBezTo>
              </a:path>
            </a:pathLst>
          </a:custGeom>
          <a:noFill/>
          <a:ln w="190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hangingPunct="0">
              <a:lnSpc>
                <a:spcPct val="80000"/>
              </a:lnSpc>
              <a:spcBef>
                <a:spcPct val="20000"/>
              </a:spcBef>
              <a:buClr>
                <a:srgbClr val="0094D2"/>
              </a:buClr>
              <a:buFont typeface="Wingdings" pitchFamily="2" charset="2"/>
              <a:buChar char="§"/>
            </a:pPr>
            <a:endParaRPr lang="en-US" sz="1200" dirty="0">
              <a:solidFill>
                <a:srgbClr val="A09487"/>
              </a:solidFill>
            </a:endParaRPr>
          </a:p>
        </p:txBody>
      </p:sp>
      <p:sp>
        <p:nvSpPr>
          <p:cNvPr id="19" name="Freeform 7"/>
          <p:cNvSpPr>
            <a:spLocks/>
          </p:cNvSpPr>
          <p:nvPr/>
        </p:nvSpPr>
        <p:spPr bwMode="auto">
          <a:xfrm>
            <a:off x="2483768" y="4058394"/>
            <a:ext cx="1224136" cy="306710"/>
          </a:xfrm>
          <a:custGeom>
            <a:avLst/>
            <a:gdLst>
              <a:gd name="T0" fmla="*/ 106363 w 898"/>
              <a:gd name="T1" fmla="*/ 123825 h 134"/>
              <a:gd name="T2" fmla="*/ 1216025 w 898"/>
              <a:gd name="T3" fmla="*/ 147638 h 134"/>
              <a:gd name="T4" fmla="*/ 1073150 w 898"/>
              <a:gd name="T5" fmla="*/ 33338 h 134"/>
              <a:gd name="T6" fmla="*/ 193675 w 898"/>
              <a:gd name="T7" fmla="*/ 33338 h 134"/>
              <a:gd name="T8" fmla="*/ 611188 w 898"/>
              <a:gd name="T9" fmla="*/ 204788 h 13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898" h="134">
                <a:moveTo>
                  <a:pt x="67" y="78"/>
                </a:moveTo>
                <a:cubicBezTo>
                  <a:pt x="265" y="134"/>
                  <a:pt x="633" y="120"/>
                  <a:pt x="766" y="93"/>
                </a:cubicBezTo>
                <a:cubicBezTo>
                  <a:pt x="898" y="66"/>
                  <a:pt x="820" y="36"/>
                  <a:pt x="676" y="21"/>
                </a:cubicBezTo>
                <a:cubicBezTo>
                  <a:pt x="531" y="5"/>
                  <a:pt x="244" y="0"/>
                  <a:pt x="122" y="21"/>
                </a:cubicBezTo>
                <a:cubicBezTo>
                  <a:pt x="0" y="43"/>
                  <a:pt x="72" y="100"/>
                  <a:pt x="385" y="129"/>
                </a:cubicBezTo>
              </a:path>
            </a:pathLst>
          </a:custGeom>
          <a:noFill/>
          <a:ln w="190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hangingPunct="0">
              <a:lnSpc>
                <a:spcPct val="80000"/>
              </a:lnSpc>
              <a:spcBef>
                <a:spcPct val="20000"/>
              </a:spcBef>
              <a:buClr>
                <a:srgbClr val="0094D2"/>
              </a:buClr>
              <a:buFont typeface="Wingdings" pitchFamily="2" charset="2"/>
              <a:buChar char="§"/>
            </a:pPr>
            <a:endParaRPr lang="en-US" sz="1200" dirty="0">
              <a:solidFill>
                <a:srgbClr val="A094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082598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304800"/>
            <a:ext cx="8512175" cy="615553"/>
          </a:xfrm>
        </p:spPr>
        <p:txBody>
          <a:bodyPr/>
          <a:lstStyle/>
          <a:p>
            <a:r>
              <a:rPr lang="sv-SE" dirty="0" smtClean="0"/>
              <a:t>3) Unload Profile Application</a:t>
            </a:r>
            <a:endParaRPr lang="en-US" dirty="0" smtClean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052736"/>
            <a:ext cx="7955630" cy="55446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Freeform 7"/>
          <p:cNvSpPr>
            <a:spLocks/>
          </p:cNvSpPr>
          <p:nvPr/>
        </p:nvSpPr>
        <p:spPr bwMode="auto">
          <a:xfrm>
            <a:off x="827584" y="2780928"/>
            <a:ext cx="1440160" cy="288032"/>
          </a:xfrm>
          <a:custGeom>
            <a:avLst/>
            <a:gdLst>
              <a:gd name="T0" fmla="*/ 106363 w 898"/>
              <a:gd name="T1" fmla="*/ 123825 h 134"/>
              <a:gd name="T2" fmla="*/ 1216025 w 898"/>
              <a:gd name="T3" fmla="*/ 147638 h 134"/>
              <a:gd name="T4" fmla="*/ 1073150 w 898"/>
              <a:gd name="T5" fmla="*/ 33338 h 134"/>
              <a:gd name="T6" fmla="*/ 193675 w 898"/>
              <a:gd name="T7" fmla="*/ 33338 h 134"/>
              <a:gd name="T8" fmla="*/ 611188 w 898"/>
              <a:gd name="T9" fmla="*/ 204788 h 13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898" h="134">
                <a:moveTo>
                  <a:pt x="67" y="78"/>
                </a:moveTo>
                <a:cubicBezTo>
                  <a:pt x="265" y="134"/>
                  <a:pt x="633" y="120"/>
                  <a:pt x="766" y="93"/>
                </a:cubicBezTo>
                <a:cubicBezTo>
                  <a:pt x="898" y="66"/>
                  <a:pt x="820" y="36"/>
                  <a:pt x="676" y="21"/>
                </a:cubicBezTo>
                <a:cubicBezTo>
                  <a:pt x="531" y="5"/>
                  <a:pt x="244" y="0"/>
                  <a:pt x="122" y="21"/>
                </a:cubicBezTo>
                <a:cubicBezTo>
                  <a:pt x="0" y="43"/>
                  <a:pt x="72" y="100"/>
                  <a:pt x="385" y="129"/>
                </a:cubicBezTo>
              </a:path>
            </a:pathLst>
          </a:custGeom>
          <a:noFill/>
          <a:ln w="190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hangingPunct="0">
              <a:lnSpc>
                <a:spcPct val="80000"/>
              </a:lnSpc>
              <a:spcBef>
                <a:spcPct val="20000"/>
              </a:spcBef>
              <a:buClr>
                <a:srgbClr val="0094D2"/>
              </a:buClr>
              <a:buFont typeface="Wingdings" pitchFamily="2" charset="2"/>
              <a:buChar char="§"/>
            </a:pPr>
            <a:endParaRPr lang="en-US" sz="1200" dirty="0">
              <a:solidFill>
                <a:srgbClr val="A09487"/>
              </a:solidFill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3563888" y="5661248"/>
            <a:ext cx="1224136" cy="306710"/>
          </a:xfrm>
          <a:custGeom>
            <a:avLst/>
            <a:gdLst>
              <a:gd name="T0" fmla="*/ 106363 w 898"/>
              <a:gd name="T1" fmla="*/ 123825 h 134"/>
              <a:gd name="T2" fmla="*/ 1216025 w 898"/>
              <a:gd name="T3" fmla="*/ 147638 h 134"/>
              <a:gd name="T4" fmla="*/ 1073150 w 898"/>
              <a:gd name="T5" fmla="*/ 33338 h 134"/>
              <a:gd name="T6" fmla="*/ 193675 w 898"/>
              <a:gd name="T7" fmla="*/ 33338 h 134"/>
              <a:gd name="T8" fmla="*/ 611188 w 898"/>
              <a:gd name="T9" fmla="*/ 204788 h 13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898" h="134">
                <a:moveTo>
                  <a:pt x="67" y="78"/>
                </a:moveTo>
                <a:cubicBezTo>
                  <a:pt x="265" y="134"/>
                  <a:pt x="633" y="120"/>
                  <a:pt x="766" y="93"/>
                </a:cubicBezTo>
                <a:cubicBezTo>
                  <a:pt x="898" y="66"/>
                  <a:pt x="820" y="36"/>
                  <a:pt x="676" y="21"/>
                </a:cubicBezTo>
                <a:cubicBezTo>
                  <a:pt x="531" y="5"/>
                  <a:pt x="244" y="0"/>
                  <a:pt x="122" y="21"/>
                </a:cubicBezTo>
                <a:cubicBezTo>
                  <a:pt x="0" y="43"/>
                  <a:pt x="72" y="100"/>
                  <a:pt x="385" y="129"/>
                </a:cubicBezTo>
              </a:path>
            </a:pathLst>
          </a:custGeom>
          <a:noFill/>
          <a:ln w="190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hangingPunct="0">
              <a:lnSpc>
                <a:spcPct val="80000"/>
              </a:lnSpc>
              <a:spcBef>
                <a:spcPct val="20000"/>
              </a:spcBef>
              <a:buClr>
                <a:srgbClr val="0094D2"/>
              </a:buClr>
              <a:buFont typeface="Wingdings" pitchFamily="2" charset="2"/>
              <a:buChar char="§"/>
            </a:pPr>
            <a:endParaRPr lang="en-US" sz="1200" dirty="0">
              <a:solidFill>
                <a:srgbClr val="A09487"/>
              </a:solidFill>
            </a:endParaRPr>
          </a:p>
        </p:txBody>
      </p:sp>
      <p:sp>
        <p:nvSpPr>
          <p:cNvPr id="9" name="Freeform 7"/>
          <p:cNvSpPr>
            <a:spLocks/>
          </p:cNvSpPr>
          <p:nvPr/>
        </p:nvSpPr>
        <p:spPr bwMode="auto">
          <a:xfrm>
            <a:off x="7668344" y="5229200"/>
            <a:ext cx="504056" cy="360040"/>
          </a:xfrm>
          <a:custGeom>
            <a:avLst/>
            <a:gdLst>
              <a:gd name="T0" fmla="*/ 106363 w 898"/>
              <a:gd name="T1" fmla="*/ 123825 h 134"/>
              <a:gd name="T2" fmla="*/ 1216025 w 898"/>
              <a:gd name="T3" fmla="*/ 147638 h 134"/>
              <a:gd name="T4" fmla="*/ 1073150 w 898"/>
              <a:gd name="T5" fmla="*/ 33338 h 134"/>
              <a:gd name="T6" fmla="*/ 193675 w 898"/>
              <a:gd name="T7" fmla="*/ 33338 h 134"/>
              <a:gd name="T8" fmla="*/ 611188 w 898"/>
              <a:gd name="T9" fmla="*/ 204788 h 13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898" h="134">
                <a:moveTo>
                  <a:pt x="67" y="78"/>
                </a:moveTo>
                <a:cubicBezTo>
                  <a:pt x="265" y="134"/>
                  <a:pt x="633" y="120"/>
                  <a:pt x="766" y="93"/>
                </a:cubicBezTo>
                <a:cubicBezTo>
                  <a:pt x="898" y="66"/>
                  <a:pt x="820" y="36"/>
                  <a:pt x="676" y="21"/>
                </a:cubicBezTo>
                <a:cubicBezTo>
                  <a:pt x="531" y="5"/>
                  <a:pt x="244" y="0"/>
                  <a:pt x="122" y="21"/>
                </a:cubicBezTo>
                <a:cubicBezTo>
                  <a:pt x="0" y="43"/>
                  <a:pt x="72" y="100"/>
                  <a:pt x="385" y="129"/>
                </a:cubicBezTo>
              </a:path>
            </a:pathLst>
          </a:custGeom>
          <a:noFill/>
          <a:ln w="190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hangingPunct="0">
              <a:lnSpc>
                <a:spcPct val="80000"/>
              </a:lnSpc>
              <a:spcBef>
                <a:spcPct val="20000"/>
              </a:spcBef>
              <a:buClr>
                <a:srgbClr val="0094D2"/>
              </a:buClr>
              <a:buFont typeface="Wingdings" pitchFamily="2" charset="2"/>
              <a:buChar char="§"/>
            </a:pPr>
            <a:endParaRPr lang="en-US" sz="1200" dirty="0">
              <a:solidFill>
                <a:srgbClr val="A09487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644008" y="5974010"/>
            <a:ext cx="3312368" cy="2400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b="1" dirty="0">
                <a:solidFill>
                  <a:srgbClr val="FF0000"/>
                </a:solidFill>
              </a:rPr>
              <a:t>3</a:t>
            </a:r>
            <a:r>
              <a:rPr lang="en-US" b="1" dirty="0" smtClean="0">
                <a:solidFill>
                  <a:srgbClr val="FF0000"/>
                </a:solidFill>
              </a:rPr>
              <a:t>.1) Unload Profile Application</a:t>
            </a:r>
          </a:p>
        </p:txBody>
      </p:sp>
      <p:sp>
        <p:nvSpPr>
          <p:cNvPr id="12" name="Freeform 7"/>
          <p:cNvSpPr>
            <a:spLocks/>
          </p:cNvSpPr>
          <p:nvPr/>
        </p:nvSpPr>
        <p:spPr bwMode="auto">
          <a:xfrm>
            <a:off x="6386653" y="2353094"/>
            <a:ext cx="2073779" cy="290444"/>
          </a:xfrm>
          <a:custGeom>
            <a:avLst/>
            <a:gdLst>
              <a:gd name="T0" fmla="*/ 106363 w 898"/>
              <a:gd name="T1" fmla="*/ 123825 h 134"/>
              <a:gd name="T2" fmla="*/ 1216025 w 898"/>
              <a:gd name="T3" fmla="*/ 147638 h 134"/>
              <a:gd name="T4" fmla="*/ 1073150 w 898"/>
              <a:gd name="T5" fmla="*/ 33338 h 134"/>
              <a:gd name="T6" fmla="*/ 193675 w 898"/>
              <a:gd name="T7" fmla="*/ 33338 h 134"/>
              <a:gd name="T8" fmla="*/ 611188 w 898"/>
              <a:gd name="T9" fmla="*/ 204788 h 13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898" h="134">
                <a:moveTo>
                  <a:pt x="67" y="78"/>
                </a:moveTo>
                <a:cubicBezTo>
                  <a:pt x="265" y="134"/>
                  <a:pt x="633" y="120"/>
                  <a:pt x="766" y="93"/>
                </a:cubicBezTo>
                <a:cubicBezTo>
                  <a:pt x="898" y="66"/>
                  <a:pt x="820" y="36"/>
                  <a:pt x="676" y="21"/>
                </a:cubicBezTo>
                <a:cubicBezTo>
                  <a:pt x="531" y="5"/>
                  <a:pt x="244" y="0"/>
                  <a:pt x="122" y="21"/>
                </a:cubicBezTo>
                <a:cubicBezTo>
                  <a:pt x="0" y="43"/>
                  <a:pt x="72" y="100"/>
                  <a:pt x="385" y="129"/>
                </a:cubicBezTo>
              </a:path>
            </a:pathLst>
          </a:custGeom>
          <a:noFill/>
          <a:ln w="190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hangingPunct="0">
              <a:lnSpc>
                <a:spcPct val="80000"/>
              </a:lnSpc>
              <a:spcBef>
                <a:spcPct val="20000"/>
              </a:spcBef>
              <a:buClr>
                <a:srgbClr val="0094D2"/>
              </a:buClr>
              <a:buFont typeface="Wingdings" pitchFamily="2" charset="2"/>
              <a:buChar char="§"/>
            </a:pPr>
            <a:endParaRPr lang="en-US" sz="1200" dirty="0">
              <a:solidFill>
                <a:srgbClr val="A09487"/>
              </a:solidFill>
            </a:endParaRPr>
          </a:p>
        </p:txBody>
      </p:sp>
      <p:sp>
        <p:nvSpPr>
          <p:cNvPr id="13" name="Freeform 7"/>
          <p:cNvSpPr>
            <a:spLocks/>
          </p:cNvSpPr>
          <p:nvPr/>
        </p:nvSpPr>
        <p:spPr bwMode="auto">
          <a:xfrm>
            <a:off x="6386653" y="2770088"/>
            <a:ext cx="2073779" cy="290444"/>
          </a:xfrm>
          <a:custGeom>
            <a:avLst/>
            <a:gdLst>
              <a:gd name="T0" fmla="*/ 106363 w 898"/>
              <a:gd name="T1" fmla="*/ 123825 h 134"/>
              <a:gd name="T2" fmla="*/ 1216025 w 898"/>
              <a:gd name="T3" fmla="*/ 147638 h 134"/>
              <a:gd name="T4" fmla="*/ 1073150 w 898"/>
              <a:gd name="T5" fmla="*/ 33338 h 134"/>
              <a:gd name="T6" fmla="*/ 193675 w 898"/>
              <a:gd name="T7" fmla="*/ 33338 h 134"/>
              <a:gd name="T8" fmla="*/ 611188 w 898"/>
              <a:gd name="T9" fmla="*/ 204788 h 13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898" h="134">
                <a:moveTo>
                  <a:pt x="67" y="78"/>
                </a:moveTo>
                <a:cubicBezTo>
                  <a:pt x="265" y="134"/>
                  <a:pt x="633" y="120"/>
                  <a:pt x="766" y="93"/>
                </a:cubicBezTo>
                <a:cubicBezTo>
                  <a:pt x="898" y="66"/>
                  <a:pt x="820" y="36"/>
                  <a:pt x="676" y="21"/>
                </a:cubicBezTo>
                <a:cubicBezTo>
                  <a:pt x="531" y="5"/>
                  <a:pt x="244" y="0"/>
                  <a:pt x="122" y="21"/>
                </a:cubicBezTo>
                <a:cubicBezTo>
                  <a:pt x="0" y="43"/>
                  <a:pt x="72" y="100"/>
                  <a:pt x="385" y="129"/>
                </a:cubicBezTo>
              </a:path>
            </a:pathLst>
          </a:custGeom>
          <a:noFill/>
          <a:ln w="190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hangingPunct="0">
              <a:lnSpc>
                <a:spcPct val="80000"/>
              </a:lnSpc>
              <a:spcBef>
                <a:spcPct val="20000"/>
              </a:spcBef>
              <a:buClr>
                <a:srgbClr val="0094D2"/>
              </a:buClr>
              <a:buFont typeface="Wingdings" pitchFamily="2" charset="2"/>
              <a:buChar char="§"/>
            </a:pPr>
            <a:endParaRPr lang="en-US" sz="1200" dirty="0">
              <a:solidFill>
                <a:srgbClr val="A09487"/>
              </a:solidFill>
            </a:endParaRPr>
          </a:p>
        </p:txBody>
      </p:sp>
      <p:sp>
        <p:nvSpPr>
          <p:cNvPr id="14" name="Freeform 7"/>
          <p:cNvSpPr>
            <a:spLocks/>
          </p:cNvSpPr>
          <p:nvPr/>
        </p:nvSpPr>
        <p:spPr bwMode="auto">
          <a:xfrm>
            <a:off x="6386653" y="3185280"/>
            <a:ext cx="2073779" cy="290444"/>
          </a:xfrm>
          <a:custGeom>
            <a:avLst/>
            <a:gdLst>
              <a:gd name="T0" fmla="*/ 106363 w 898"/>
              <a:gd name="T1" fmla="*/ 123825 h 134"/>
              <a:gd name="T2" fmla="*/ 1216025 w 898"/>
              <a:gd name="T3" fmla="*/ 147638 h 134"/>
              <a:gd name="T4" fmla="*/ 1073150 w 898"/>
              <a:gd name="T5" fmla="*/ 33338 h 134"/>
              <a:gd name="T6" fmla="*/ 193675 w 898"/>
              <a:gd name="T7" fmla="*/ 33338 h 134"/>
              <a:gd name="T8" fmla="*/ 611188 w 898"/>
              <a:gd name="T9" fmla="*/ 204788 h 13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898" h="134">
                <a:moveTo>
                  <a:pt x="67" y="78"/>
                </a:moveTo>
                <a:cubicBezTo>
                  <a:pt x="265" y="134"/>
                  <a:pt x="633" y="120"/>
                  <a:pt x="766" y="93"/>
                </a:cubicBezTo>
                <a:cubicBezTo>
                  <a:pt x="898" y="66"/>
                  <a:pt x="820" y="36"/>
                  <a:pt x="676" y="21"/>
                </a:cubicBezTo>
                <a:cubicBezTo>
                  <a:pt x="531" y="5"/>
                  <a:pt x="244" y="0"/>
                  <a:pt x="122" y="21"/>
                </a:cubicBezTo>
                <a:cubicBezTo>
                  <a:pt x="0" y="43"/>
                  <a:pt x="72" y="100"/>
                  <a:pt x="385" y="129"/>
                </a:cubicBezTo>
              </a:path>
            </a:pathLst>
          </a:custGeom>
          <a:noFill/>
          <a:ln w="190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hangingPunct="0">
              <a:lnSpc>
                <a:spcPct val="80000"/>
              </a:lnSpc>
              <a:spcBef>
                <a:spcPct val="20000"/>
              </a:spcBef>
              <a:buClr>
                <a:srgbClr val="0094D2"/>
              </a:buClr>
              <a:buFont typeface="Wingdings" pitchFamily="2" charset="2"/>
              <a:buChar char="§"/>
            </a:pPr>
            <a:endParaRPr lang="en-US" sz="1200" dirty="0">
              <a:solidFill>
                <a:srgbClr val="A09487"/>
              </a:solidFill>
            </a:endParaRPr>
          </a:p>
        </p:txBody>
      </p:sp>
      <p:sp>
        <p:nvSpPr>
          <p:cNvPr id="16" name="Freeform 7"/>
          <p:cNvSpPr>
            <a:spLocks/>
          </p:cNvSpPr>
          <p:nvPr/>
        </p:nvSpPr>
        <p:spPr bwMode="auto">
          <a:xfrm>
            <a:off x="6386653" y="3608900"/>
            <a:ext cx="2073779" cy="290444"/>
          </a:xfrm>
          <a:custGeom>
            <a:avLst/>
            <a:gdLst>
              <a:gd name="T0" fmla="*/ 106363 w 898"/>
              <a:gd name="T1" fmla="*/ 123825 h 134"/>
              <a:gd name="T2" fmla="*/ 1216025 w 898"/>
              <a:gd name="T3" fmla="*/ 147638 h 134"/>
              <a:gd name="T4" fmla="*/ 1073150 w 898"/>
              <a:gd name="T5" fmla="*/ 33338 h 134"/>
              <a:gd name="T6" fmla="*/ 193675 w 898"/>
              <a:gd name="T7" fmla="*/ 33338 h 134"/>
              <a:gd name="T8" fmla="*/ 611188 w 898"/>
              <a:gd name="T9" fmla="*/ 204788 h 13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898" h="134">
                <a:moveTo>
                  <a:pt x="67" y="78"/>
                </a:moveTo>
                <a:cubicBezTo>
                  <a:pt x="265" y="134"/>
                  <a:pt x="633" y="120"/>
                  <a:pt x="766" y="93"/>
                </a:cubicBezTo>
                <a:cubicBezTo>
                  <a:pt x="898" y="66"/>
                  <a:pt x="820" y="36"/>
                  <a:pt x="676" y="21"/>
                </a:cubicBezTo>
                <a:cubicBezTo>
                  <a:pt x="531" y="5"/>
                  <a:pt x="244" y="0"/>
                  <a:pt x="122" y="21"/>
                </a:cubicBezTo>
                <a:cubicBezTo>
                  <a:pt x="0" y="43"/>
                  <a:pt x="72" y="100"/>
                  <a:pt x="385" y="129"/>
                </a:cubicBezTo>
              </a:path>
            </a:pathLst>
          </a:custGeom>
          <a:noFill/>
          <a:ln w="190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hangingPunct="0">
              <a:lnSpc>
                <a:spcPct val="80000"/>
              </a:lnSpc>
              <a:spcBef>
                <a:spcPct val="20000"/>
              </a:spcBef>
              <a:buClr>
                <a:srgbClr val="0094D2"/>
              </a:buClr>
              <a:buFont typeface="Wingdings" pitchFamily="2" charset="2"/>
              <a:buChar char="§"/>
            </a:pPr>
            <a:endParaRPr lang="en-US" sz="1200" dirty="0">
              <a:solidFill>
                <a:srgbClr val="A09487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506333" y="2060848"/>
            <a:ext cx="3096344" cy="2400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b="1" dirty="0">
                <a:solidFill>
                  <a:srgbClr val="FF0000"/>
                </a:solidFill>
              </a:rPr>
              <a:t>c</a:t>
            </a:r>
            <a:r>
              <a:rPr lang="en-US" b="1" dirty="0" smtClean="0">
                <a:solidFill>
                  <a:srgbClr val="FF0000"/>
                </a:solidFill>
              </a:rPr>
              <a:t>ustomized NWA DSL palette drawers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05866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304800"/>
            <a:ext cx="8512175" cy="615553"/>
          </a:xfrm>
        </p:spPr>
        <p:txBody>
          <a:bodyPr/>
          <a:lstStyle/>
          <a:p>
            <a:r>
              <a:rPr lang="sv-SE" dirty="0"/>
              <a:t>4</a:t>
            </a:r>
            <a:r>
              <a:rPr lang="sv-SE" dirty="0" smtClean="0"/>
              <a:t>) Unloaded Profile Application</a:t>
            </a:r>
            <a:endParaRPr lang="en-US" dirty="0" smtClean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052736"/>
            <a:ext cx="7949424" cy="55446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Freeform 14"/>
          <p:cNvSpPr>
            <a:spLocks/>
          </p:cNvSpPr>
          <p:nvPr/>
        </p:nvSpPr>
        <p:spPr bwMode="auto">
          <a:xfrm>
            <a:off x="2915816" y="5661248"/>
            <a:ext cx="864096" cy="306710"/>
          </a:xfrm>
          <a:custGeom>
            <a:avLst/>
            <a:gdLst>
              <a:gd name="T0" fmla="*/ 106363 w 898"/>
              <a:gd name="T1" fmla="*/ 123825 h 134"/>
              <a:gd name="T2" fmla="*/ 1216025 w 898"/>
              <a:gd name="T3" fmla="*/ 147638 h 134"/>
              <a:gd name="T4" fmla="*/ 1073150 w 898"/>
              <a:gd name="T5" fmla="*/ 33338 h 134"/>
              <a:gd name="T6" fmla="*/ 193675 w 898"/>
              <a:gd name="T7" fmla="*/ 33338 h 134"/>
              <a:gd name="T8" fmla="*/ 611188 w 898"/>
              <a:gd name="T9" fmla="*/ 204788 h 13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898" h="134">
                <a:moveTo>
                  <a:pt x="67" y="78"/>
                </a:moveTo>
                <a:cubicBezTo>
                  <a:pt x="265" y="134"/>
                  <a:pt x="633" y="120"/>
                  <a:pt x="766" y="93"/>
                </a:cubicBezTo>
                <a:cubicBezTo>
                  <a:pt x="898" y="66"/>
                  <a:pt x="820" y="36"/>
                  <a:pt x="676" y="21"/>
                </a:cubicBezTo>
                <a:cubicBezTo>
                  <a:pt x="531" y="5"/>
                  <a:pt x="244" y="0"/>
                  <a:pt x="122" y="21"/>
                </a:cubicBezTo>
                <a:cubicBezTo>
                  <a:pt x="0" y="43"/>
                  <a:pt x="72" y="100"/>
                  <a:pt x="385" y="129"/>
                </a:cubicBezTo>
              </a:path>
            </a:pathLst>
          </a:custGeom>
          <a:noFill/>
          <a:ln w="190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hangingPunct="0">
              <a:lnSpc>
                <a:spcPct val="80000"/>
              </a:lnSpc>
              <a:spcBef>
                <a:spcPct val="20000"/>
              </a:spcBef>
              <a:buClr>
                <a:srgbClr val="0094D2"/>
              </a:buClr>
              <a:buFont typeface="Wingdings" pitchFamily="2" charset="2"/>
              <a:buChar char="§"/>
            </a:pPr>
            <a:endParaRPr lang="en-US" sz="1200" dirty="0">
              <a:solidFill>
                <a:srgbClr val="A09487"/>
              </a:solidFill>
            </a:endParaRPr>
          </a:p>
        </p:txBody>
      </p:sp>
      <p:sp>
        <p:nvSpPr>
          <p:cNvPr id="19" name="Freeform 7"/>
          <p:cNvSpPr>
            <a:spLocks/>
          </p:cNvSpPr>
          <p:nvPr/>
        </p:nvSpPr>
        <p:spPr bwMode="auto">
          <a:xfrm>
            <a:off x="7884368" y="5229200"/>
            <a:ext cx="504056" cy="360040"/>
          </a:xfrm>
          <a:custGeom>
            <a:avLst/>
            <a:gdLst>
              <a:gd name="T0" fmla="*/ 106363 w 898"/>
              <a:gd name="T1" fmla="*/ 123825 h 134"/>
              <a:gd name="T2" fmla="*/ 1216025 w 898"/>
              <a:gd name="T3" fmla="*/ 147638 h 134"/>
              <a:gd name="T4" fmla="*/ 1073150 w 898"/>
              <a:gd name="T5" fmla="*/ 33338 h 134"/>
              <a:gd name="T6" fmla="*/ 193675 w 898"/>
              <a:gd name="T7" fmla="*/ 33338 h 134"/>
              <a:gd name="T8" fmla="*/ 611188 w 898"/>
              <a:gd name="T9" fmla="*/ 204788 h 13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898" h="134">
                <a:moveTo>
                  <a:pt x="67" y="78"/>
                </a:moveTo>
                <a:cubicBezTo>
                  <a:pt x="265" y="134"/>
                  <a:pt x="633" y="120"/>
                  <a:pt x="766" y="93"/>
                </a:cubicBezTo>
                <a:cubicBezTo>
                  <a:pt x="898" y="66"/>
                  <a:pt x="820" y="36"/>
                  <a:pt x="676" y="21"/>
                </a:cubicBezTo>
                <a:cubicBezTo>
                  <a:pt x="531" y="5"/>
                  <a:pt x="244" y="0"/>
                  <a:pt x="122" y="21"/>
                </a:cubicBezTo>
                <a:cubicBezTo>
                  <a:pt x="0" y="43"/>
                  <a:pt x="72" y="100"/>
                  <a:pt x="385" y="129"/>
                </a:cubicBezTo>
              </a:path>
            </a:pathLst>
          </a:custGeom>
          <a:noFill/>
          <a:ln w="19050" cap="flat" cmpd="sng">
            <a:solidFill>
              <a:srgbClr val="0094D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hangingPunct="0">
              <a:lnSpc>
                <a:spcPct val="80000"/>
              </a:lnSpc>
              <a:spcBef>
                <a:spcPct val="20000"/>
              </a:spcBef>
              <a:buClr>
                <a:srgbClr val="0094D2"/>
              </a:buClr>
              <a:buFont typeface="Wingdings" pitchFamily="2" charset="2"/>
              <a:buChar char="§"/>
            </a:pPr>
            <a:endParaRPr lang="en-US" sz="1200" dirty="0">
              <a:solidFill>
                <a:srgbClr val="A09487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3563888" y="5877272"/>
            <a:ext cx="4824536" cy="6832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b="1" dirty="0" smtClean="0">
                <a:solidFill>
                  <a:srgbClr val="0094D2"/>
                </a:solidFill>
              </a:rPr>
              <a:t>Make a copy and modify it later, if you like, to create different</a:t>
            </a:r>
            <a:br>
              <a:rPr lang="en-US" b="1" dirty="0" smtClean="0">
                <a:solidFill>
                  <a:srgbClr val="0094D2"/>
                </a:solidFill>
              </a:rPr>
            </a:br>
            <a:r>
              <a:rPr lang="en-US" b="1" dirty="0" smtClean="0">
                <a:solidFill>
                  <a:srgbClr val="0094D2"/>
                </a:solidFill>
              </a:rPr>
              <a:t>profile application variants for different purposes (main </a:t>
            </a:r>
            <a:r>
              <a:rPr lang="en-US" b="1" dirty="0">
                <a:solidFill>
                  <a:srgbClr val="0094D2"/>
                </a:solidFill>
              </a:rPr>
              <a:t>idea</a:t>
            </a:r>
            <a:r>
              <a:rPr lang="en-US" b="1" dirty="0" smtClean="0">
                <a:solidFill>
                  <a:srgbClr val="0094D2"/>
                </a:solidFill>
              </a:rPr>
              <a:t>),</a:t>
            </a:r>
            <a:br>
              <a:rPr lang="en-US" b="1" dirty="0" smtClean="0">
                <a:solidFill>
                  <a:srgbClr val="0094D2"/>
                </a:solidFill>
              </a:rPr>
            </a:br>
            <a:r>
              <a:rPr lang="en-US" b="1" dirty="0" smtClean="0">
                <a:solidFill>
                  <a:srgbClr val="0094D2"/>
                </a:solidFill>
              </a:rPr>
              <a:t>such as creating Marking Models for different deployments,</a:t>
            </a:r>
            <a:br>
              <a:rPr lang="en-US" b="1" dirty="0" smtClean="0">
                <a:solidFill>
                  <a:srgbClr val="0094D2"/>
                </a:solidFill>
              </a:rPr>
            </a:br>
            <a:r>
              <a:rPr lang="en-US" b="1" dirty="0" smtClean="0">
                <a:solidFill>
                  <a:srgbClr val="0094D2"/>
                </a:solidFill>
              </a:rPr>
              <a:t>and can also be used for different </a:t>
            </a:r>
            <a:r>
              <a:rPr lang="en-US" b="1" dirty="0">
                <a:solidFill>
                  <a:srgbClr val="0094D2"/>
                </a:solidFill>
              </a:rPr>
              <a:t>visualizations </a:t>
            </a:r>
            <a:r>
              <a:rPr lang="en-US" b="1" dirty="0" smtClean="0">
                <a:solidFill>
                  <a:srgbClr val="0094D2"/>
                </a:solidFill>
              </a:rPr>
              <a:t>in diagrams.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2411760" y="1988840"/>
            <a:ext cx="4176464" cy="5355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b="1" dirty="0" smtClean="0">
                <a:solidFill>
                  <a:srgbClr val="FF0000"/>
                </a:solidFill>
              </a:rPr>
              <a:t>The DSL profile itself and its stereotypes are unloaded,</a:t>
            </a:r>
            <a:br>
              <a:rPr lang="en-US" b="1" dirty="0" smtClean="0">
                <a:solidFill>
                  <a:srgbClr val="FF0000"/>
                </a:solidFill>
              </a:rPr>
            </a:br>
            <a:r>
              <a:rPr lang="en-US" b="1" dirty="0" smtClean="0">
                <a:solidFill>
                  <a:srgbClr val="FF0000"/>
                </a:solidFill>
              </a:rPr>
              <a:t>and the DSL palette is disabled, which is perfectly </a:t>
            </a:r>
            <a:r>
              <a:rPr lang="en-US" b="1" dirty="0" smtClean="0">
                <a:solidFill>
                  <a:srgbClr val="FF0000"/>
                </a:solidFill>
              </a:rPr>
              <a:t>fine.</a:t>
            </a:r>
            <a:r>
              <a:rPr lang="en-US" b="1" dirty="0" smtClean="0">
                <a:solidFill>
                  <a:srgbClr val="FF0000"/>
                </a:solidFill>
              </a:rPr>
              <a:t/>
            </a:r>
            <a:br>
              <a:rPr lang="en-US" b="1" dirty="0" smtClean="0">
                <a:solidFill>
                  <a:srgbClr val="FF0000"/>
                </a:solidFill>
              </a:rPr>
            </a:br>
            <a:r>
              <a:rPr lang="en-US" b="1" dirty="0" smtClean="0">
                <a:solidFill>
                  <a:schemeClr val="bg2">
                    <a:lumMod val="50000"/>
                  </a:schemeClr>
                </a:solidFill>
              </a:rPr>
              <a:t>(the palette is based on </a:t>
            </a:r>
            <a:r>
              <a:rPr lang="en-US" b="1" dirty="0" smtClean="0">
                <a:solidFill>
                  <a:schemeClr val="bg2">
                    <a:lumMod val="50000"/>
                  </a:schemeClr>
                </a:solidFill>
              </a:rPr>
              <a:t>a certain profile being </a:t>
            </a:r>
            <a:r>
              <a:rPr lang="en-US" b="1" dirty="0" smtClean="0">
                <a:solidFill>
                  <a:schemeClr val="bg2">
                    <a:lumMod val="50000"/>
                  </a:schemeClr>
                </a:solidFill>
              </a:rPr>
              <a:t>applied)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22" name="Freeform 7"/>
          <p:cNvSpPr>
            <a:spLocks/>
          </p:cNvSpPr>
          <p:nvPr/>
        </p:nvSpPr>
        <p:spPr bwMode="auto">
          <a:xfrm>
            <a:off x="827584" y="3789040"/>
            <a:ext cx="1440160" cy="1152128"/>
          </a:xfrm>
          <a:custGeom>
            <a:avLst/>
            <a:gdLst>
              <a:gd name="T0" fmla="*/ 106363 w 898"/>
              <a:gd name="T1" fmla="*/ 123825 h 134"/>
              <a:gd name="T2" fmla="*/ 1216025 w 898"/>
              <a:gd name="T3" fmla="*/ 147638 h 134"/>
              <a:gd name="T4" fmla="*/ 1073150 w 898"/>
              <a:gd name="T5" fmla="*/ 33338 h 134"/>
              <a:gd name="T6" fmla="*/ 193675 w 898"/>
              <a:gd name="T7" fmla="*/ 33338 h 134"/>
              <a:gd name="T8" fmla="*/ 611188 w 898"/>
              <a:gd name="T9" fmla="*/ 204788 h 13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898" h="134">
                <a:moveTo>
                  <a:pt x="67" y="78"/>
                </a:moveTo>
                <a:cubicBezTo>
                  <a:pt x="265" y="134"/>
                  <a:pt x="633" y="120"/>
                  <a:pt x="766" y="93"/>
                </a:cubicBezTo>
                <a:cubicBezTo>
                  <a:pt x="898" y="66"/>
                  <a:pt x="820" y="36"/>
                  <a:pt x="676" y="21"/>
                </a:cubicBezTo>
                <a:cubicBezTo>
                  <a:pt x="531" y="5"/>
                  <a:pt x="244" y="0"/>
                  <a:pt x="122" y="21"/>
                </a:cubicBezTo>
                <a:cubicBezTo>
                  <a:pt x="0" y="43"/>
                  <a:pt x="72" y="100"/>
                  <a:pt x="385" y="129"/>
                </a:cubicBezTo>
              </a:path>
            </a:pathLst>
          </a:custGeom>
          <a:noFill/>
          <a:ln w="190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hangingPunct="0">
              <a:lnSpc>
                <a:spcPct val="80000"/>
              </a:lnSpc>
              <a:spcBef>
                <a:spcPct val="20000"/>
              </a:spcBef>
              <a:buClr>
                <a:srgbClr val="0094D2"/>
              </a:buClr>
              <a:buFont typeface="Wingdings" pitchFamily="2" charset="2"/>
              <a:buChar char="§"/>
            </a:pPr>
            <a:endParaRPr lang="en-US" sz="1200" dirty="0">
              <a:solidFill>
                <a:srgbClr val="A09487"/>
              </a:solidFill>
            </a:endParaRPr>
          </a:p>
        </p:txBody>
      </p:sp>
      <p:sp>
        <p:nvSpPr>
          <p:cNvPr id="23" name="Freeform 7"/>
          <p:cNvSpPr>
            <a:spLocks/>
          </p:cNvSpPr>
          <p:nvPr/>
        </p:nvSpPr>
        <p:spPr bwMode="auto">
          <a:xfrm>
            <a:off x="6386653" y="1988840"/>
            <a:ext cx="2289803" cy="3024336"/>
          </a:xfrm>
          <a:custGeom>
            <a:avLst/>
            <a:gdLst>
              <a:gd name="T0" fmla="*/ 106363 w 898"/>
              <a:gd name="T1" fmla="*/ 123825 h 134"/>
              <a:gd name="T2" fmla="*/ 1216025 w 898"/>
              <a:gd name="T3" fmla="*/ 147638 h 134"/>
              <a:gd name="T4" fmla="*/ 1073150 w 898"/>
              <a:gd name="T5" fmla="*/ 33338 h 134"/>
              <a:gd name="T6" fmla="*/ 193675 w 898"/>
              <a:gd name="T7" fmla="*/ 33338 h 134"/>
              <a:gd name="T8" fmla="*/ 611188 w 898"/>
              <a:gd name="T9" fmla="*/ 204788 h 13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898" h="134">
                <a:moveTo>
                  <a:pt x="67" y="78"/>
                </a:moveTo>
                <a:cubicBezTo>
                  <a:pt x="265" y="134"/>
                  <a:pt x="633" y="120"/>
                  <a:pt x="766" y="93"/>
                </a:cubicBezTo>
                <a:cubicBezTo>
                  <a:pt x="898" y="66"/>
                  <a:pt x="820" y="36"/>
                  <a:pt x="676" y="21"/>
                </a:cubicBezTo>
                <a:cubicBezTo>
                  <a:pt x="531" y="5"/>
                  <a:pt x="244" y="0"/>
                  <a:pt x="122" y="21"/>
                </a:cubicBezTo>
                <a:cubicBezTo>
                  <a:pt x="0" y="43"/>
                  <a:pt x="72" y="100"/>
                  <a:pt x="385" y="129"/>
                </a:cubicBezTo>
              </a:path>
            </a:pathLst>
          </a:custGeom>
          <a:noFill/>
          <a:ln w="190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hangingPunct="0">
              <a:lnSpc>
                <a:spcPct val="80000"/>
              </a:lnSpc>
              <a:spcBef>
                <a:spcPct val="20000"/>
              </a:spcBef>
              <a:buClr>
                <a:srgbClr val="0094D2"/>
              </a:buClr>
              <a:buFont typeface="Wingdings" pitchFamily="2" charset="2"/>
              <a:buChar char="§"/>
            </a:pPr>
            <a:endParaRPr lang="en-US" sz="1200" dirty="0">
              <a:solidFill>
                <a:srgbClr val="A094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687389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304800"/>
            <a:ext cx="8512175" cy="615553"/>
          </a:xfrm>
        </p:spPr>
        <p:txBody>
          <a:bodyPr/>
          <a:lstStyle/>
          <a:p>
            <a:r>
              <a:rPr lang="sv-SE" dirty="0" smtClean="0"/>
              <a:t>5) Load Profile Application again</a:t>
            </a:r>
            <a:endParaRPr lang="en-US" dirty="0" smtClean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245" y="1052736"/>
            <a:ext cx="7941321" cy="55446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Freeform 7"/>
          <p:cNvSpPr>
            <a:spLocks/>
          </p:cNvSpPr>
          <p:nvPr/>
        </p:nvSpPr>
        <p:spPr bwMode="auto">
          <a:xfrm>
            <a:off x="7452320" y="5229200"/>
            <a:ext cx="504056" cy="360040"/>
          </a:xfrm>
          <a:custGeom>
            <a:avLst/>
            <a:gdLst>
              <a:gd name="T0" fmla="*/ 106363 w 898"/>
              <a:gd name="T1" fmla="*/ 123825 h 134"/>
              <a:gd name="T2" fmla="*/ 1216025 w 898"/>
              <a:gd name="T3" fmla="*/ 147638 h 134"/>
              <a:gd name="T4" fmla="*/ 1073150 w 898"/>
              <a:gd name="T5" fmla="*/ 33338 h 134"/>
              <a:gd name="T6" fmla="*/ 193675 w 898"/>
              <a:gd name="T7" fmla="*/ 33338 h 134"/>
              <a:gd name="T8" fmla="*/ 611188 w 898"/>
              <a:gd name="T9" fmla="*/ 204788 h 13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898" h="134">
                <a:moveTo>
                  <a:pt x="67" y="78"/>
                </a:moveTo>
                <a:cubicBezTo>
                  <a:pt x="265" y="134"/>
                  <a:pt x="633" y="120"/>
                  <a:pt x="766" y="93"/>
                </a:cubicBezTo>
                <a:cubicBezTo>
                  <a:pt x="898" y="66"/>
                  <a:pt x="820" y="36"/>
                  <a:pt x="676" y="21"/>
                </a:cubicBezTo>
                <a:cubicBezTo>
                  <a:pt x="531" y="5"/>
                  <a:pt x="244" y="0"/>
                  <a:pt x="122" y="21"/>
                </a:cubicBezTo>
                <a:cubicBezTo>
                  <a:pt x="0" y="43"/>
                  <a:pt x="72" y="100"/>
                  <a:pt x="385" y="129"/>
                </a:cubicBezTo>
              </a:path>
            </a:pathLst>
          </a:custGeom>
          <a:noFill/>
          <a:ln w="190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hangingPunct="0">
              <a:lnSpc>
                <a:spcPct val="80000"/>
              </a:lnSpc>
              <a:spcBef>
                <a:spcPct val="20000"/>
              </a:spcBef>
              <a:buClr>
                <a:srgbClr val="0094D2"/>
              </a:buClr>
              <a:buFont typeface="Wingdings" pitchFamily="2" charset="2"/>
              <a:buChar char="§"/>
            </a:pPr>
            <a:endParaRPr lang="en-US" sz="1200" dirty="0">
              <a:solidFill>
                <a:srgbClr val="A09487"/>
              </a:solidFill>
            </a:endParaRPr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2843808" y="5661248"/>
            <a:ext cx="1944216" cy="306710"/>
          </a:xfrm>
          <a:custGeom>
            <a:avLst/>
            <a:gdLst>
              <a:gd name="T0" fmla="*/ 106363 w 898"/>
              <a:gd name="T1" fmla="*/ 123825 h 134"/>
              <a:gd name="T2" fmla="*/ 1216025 w 898"/>
              <a:gd name="T3" fmla="*/ 147638 h 134"/>
              <a:gd name="T4" fmla="*/ 1073150 w 898"/>
              <a:gd name="T5" fmla="*/ 33338 h 134"/>
              <a:gd name="T6" fmla="*/ 193675 w 898"/>
              <a:gd name="T7" fmla="*/ 33338 h 134"/>
              <a:gd name="T8" fmla="*/ 611188 w 898"/>
              <a:gd name="T9" fmla="*/ 204788 h 13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898" h="134">
                <a:moveTo>
                  <a:pt x="67" y="78"/>
                </a:moveTo>
                <a:cubicBezTo>
                  <a:pt x="265" y="134"/>
                  <a:pt x="633" y="120"/>
                  <a:pt x="766" y="93"/>
                </a:cubicBezTo>
                <a:cubicBezTo>
                  <a:pt x="898" y="66"/>
                  <a:pt x="820" y="36"/>
                  <a:pt x="676" y="21"/>
                </a:cubicBezTo>
                <a:cubicBezTo>
                  <a:pt x="531" y="5"/>
                  <a:pt x="244" y="0"/>
                  <a:pt x="122" y="21"/>
                </a:cubicBezTo>
                <a:cubicBezTo>
                  <a:pt x="0" y="43"/>
                  <a:pt x="72" y="100"/>
                  <a:pt x="385" y="129"/>
                </a:cubicBezTo>
              </a:path>
            </a:pathLst>
          </a:custGeom>
          <a:noFill/>
          <a:ln w="190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hangingPunct="0">
              <a:lnSpc>
                <a:spcPct val="80000"/>
              </a:lnSpc>
              <a:spcBef>
                <a:spcPct val="20000"/>
              </a:spcBef>
              <a:buClr>
                <a:srgbClr val="0094D2"/>
              </a:buClr>
              <a:buFont typeface="Wingdings" pitchFamily="2" charset="2"/>
              <a:buChar char="§"/>
            </a:pPr>
            <a:endParaRPr lang="en-US" sz="1200" dirty="0">
              <a:solidFill>
                <a:srgbClr val="A09487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4644008" y="5974010"/>
            <a:ext cx="3312368" cy="2400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b="1" dirty="0" smtClean="0">
                <a:solidFill>
                  <a:srgbClr val="FF0000"/>
                </a:solidFill>
              </a:rPr>
              <a:t>5.1) Load Profile Application</a:t>
            </a:r>
          </a:p>
        </p:txBody>
      </p:sp>
    </p:spTree>
    <p:extLst>
      <p:ext uri="{BB962C8B-B14F-4D97-AF65-F5344CB8AC3E}">
        <p14:creationId xmlns:p14="http://schemas.microsoft.com/office/powerpoint/2010/main" val="9107119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304800"/>
            <a:ext cx="8512175" cy="615553"/>
          </a:xfrm>
        </p:spPr>
        <p:txBody>
          <a:bodyPr/>
          <a:lstStyle/>
          <a:p>
            <a:r>
              <a:rPr lang="sv-SE" dirty="0"/>
              <a:t>6</a:t>
            </a:r>
            <a:r>
              <a:rPr lang="sv-SE" dirty="0" smtClean="0"/>
              <a:t>) Loaded Profile Application</a:t>
            </a:r>
            <a:endParaRPr lang="en-US" dirty="0" smtClean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052736"/>
            <a:ext cx="7976567" cy="55879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Freeform 7"/>
          <p:cNvSpPr>
            <a:spLocks/>
          </p:cNvSpPr>
          <p:nvPr/>
        </p:nvSpPr>
        <p:spPr bwMode="auto">
          <a:xfrm>
            <a:off x="2843808" y="5661248"/>
            <a:ext cx="1944216" cy="306710"/>
          </a:xfrm>
          <a:custGeom>
            <a:avLst/>
            <a:gdLst>
              <a:gd name="T0" fmla="*/ 106363 w 898"/>
              <a:gd name="T1" fmla="*/ 123825 h 134"/>
              <a:gd name="T2" fmla="*/ 1216025 w 898"/>
              <a:gd name="T3" fmla="*/ 147638 h 134"/>
              <a:gd name="T4" fmla="*/ 1073150 w 898"/>
              <a:gd name="T5" fmla="*/ 33338 h 134"/>
              <a:gd name="T6" fmla="*/ 193675 w 898"/>
              <a:gd name="T7" fmla="*/ 33338 h 134"/>
              <a:gd name="T8" fmla="*/ 611188 w 898"/>
              <a:gd name="T9" fmla="*/ 204788 h 13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898" h="134">
                <a:moveTo>
                  <a:pt x="67" y="78"/>
                </a:moveTo>
                <a:cubicBezTo>
                  <a:pt x="265" y="134"/>
                  <a:pt x="633" y="120"/>
                  <a:pt x="766" y="93"/>
                </a:cubicBezTo>
                <a:cubicBezTo>
                  <a:pt x="898" y="66"/>
                  <a:pt x="820" y="36"/>
                  <a:pt x="676" y="21"/>
                </a:cubicBezTo>
                <a:cubicBezTo>
                  <a:pt x="531" y="5"/>
                  <a:pt x="244" y="0"/>
                  <a:pt x="122" y="21"/>
                </a:cubicBezTo>
                <a:cubicBezTo>
                  <a:pt x="0" y="43"/>
                  <a:pt x="72" y="100"/>
                  <a:pt x="385" y="129"/>
                </a:cubicBezTo>
              </a:path>
            </a:pathLst>
          </a:custGeom>
          <a:noFill/>
          <a:ln w="190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hangingPunct="0">
              <a:lnSpc>
                <a:spcPct val="80000"/>
              </a:lnSpc>
              <a:spcBef>
                <a:spcPct val="20000"/>
              </a:spcBef>
              <a:buClr>
                <a:srgbClr val="0094D2"/>
              </a:buClr>
              <a:buFont typeface="Wingdings" pitchFamily="2" charset="2"/>
              <a:buChar char="§"/>
            </a:pPr>
            <a:endParaRPr lang="en-US" sz="1200" dirty="0">
              <a:solidFill>
                <a:srgbClr val="A09487"/>
              </a:solidFill>
            </a:endParaRPr>
          </a:p>
        </p:txBody>
      </p:sp>
      <p:sp>
        <p:nvSpPr>
          <p:cNvPr id="10" name="Freeform 7"/>
          <p:cNvSpPr>
            <a:spLocks/>
          </p:cNvSpPr>
          <p:nvPr/>
        </p:nvSpPr>
        <p:spPr bwMode="auto">
          <a:xfrm>
            <a:off x="827584" y="3789040"/>
            <a:ext cx="1440160" cy="1152128"/>
          </a:xfrm>
          <a:custGeom>
            <a:avLst/>
            <a:gdLst>
              <a:gd name="T0" fmla="*/ 106363 w 898"/>
              <a:gd name="T1" fmla="*/ 123825 h 134"/>
              <a:gd name="T2" fmla="*/ 1216025 w 898"/>
              <a:gd name="T3" fmla="*/ 147638 h 134"/>
              <a:gd name="T4" fmla="*/ 1073150 w 898"/>
              <a:gd name="T5" fmla="*/ 33338 h 134"/>
              <a:gd name="T6" fmla="*/ 193675 w 898"/>
              <a:gd name="T7" fmla="*/ 33338 h 134"/>
              <a:gd name="T8" fmla="*/ 611188 w 898"/>
              <a:gd name="T9" fmla="*/ 204788 h 13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898" h="134">
                <a:moveTo>
                  <a:pt x="67" y="78"/>
                </a:moveTo>
                <a:cubicBezTo>
                  <a:pt x="265" y="134"/>
                  <a:pt x="633" y="120"/>
                  <a:pt x="766" y="93"/>
                </a:cubicBezTo>
                <a:cubicBezTo>
                  <a:pt x="898" y="66"/>
                  <a:pt x="820" y="36"/>
                  <a:pt x="676" y="21"/>
                </a:cubicBezTo>
                <a:cubicBezTo>
                  <a:pt x="531" y="5"/>
                  <a:pt x="244" y="0"/>
                  <a:pt x="122" y="21"/>
                </a:cubicBezTo>
                <a:cubicBezTo>
                  <a:pt x="0" y="43"/>
                  <a:pt x="72" y="100"/>
                  <a:pt x="385" y="129"/>
                </a:cubicBezTo>
              </a:path>
            </a:pathLst>
          </a:custGeom>
          <a:noFill/>
          <a:ln w="190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hangingPunct="0">
              <a:lnSpc>
                <a:spcPct val="80000"/>
              </a:lnSpc>
              <a:spcBef>
                <a:spcPct val="20000"/>
              </a:spcBef>
              <a:buClr>
                <a:srgbClr val="0094D2"/>
              </a:buClr>
              <a:buFont typeface="Wingdings" pitchFamily="2" charset="2"/>
              <a:buChar char="§"/>
            </a:pPr>
            <a:endParaRPr lang="en-US" sz="1200" dirty="0">
              <a:solidFill>
                <a:srgbClr val="A09487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411760" y="1988840"/>
            <a:ext cx="4320480" cy="5355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b="1" dirty="0" smtClean="0">
                <a:solidFill>
                  <a:srgbClr val="FF0000"/>
                </a:solidFill>
              </a:rPr>
              <a:t>The DSL profile itself and its stereotypes get loaded</a:t>
            </a:r>
            <a:br>
              <a:rPr lang="en-US" b="1" dirty="0" smtClean="0">
                <a:solidFill>
                  <a:srgbClr val="FF0000"/>
                </a:solidFill>
              </a:rPr>
            </a:br>
            <a:r>
              <a:rPr lang="en-US" b="1" dirty="0" smtClean="0">
                <a:solidFill>
                  <a:srgbClr val="FF0000"/>
                </a:solidFill>
              </a:rPr>
              <a:t>and applied again, </a:t>
            </a:r>
            <a:r>
              <a:rPr lang="en-US" b="1" u="sng" dirty="0" smtClean="0">
                <a:solidFill>
                  <a:srgbClr val="FF0000"/>
                </a:solidFill>
              </a:rPr>
              <a:t>but</a:t>
            </a:r>
            <a:r>
              <a:rPr lang="en-US" b="1" dirty="0" smtClean="0">
                <a:solidFill>
                  <a:srgbClr val="FF0000"/>
                </a:solidFill>
              </a:rPr>
              <a:t> the DSL palette is </a:t>
            </a:r>
            <a:r>
              <a:rPr lang="en-US" b="1" u="sng" dirty="0" smtClean="0">
                <a:solidFill>
                  <a:srgbClr val="FF0000"/>
                </a:solidFill>
              </a:rPr>
              <a:t>not</a:t>
            </a:r>
            <a:r>
              <a:rPr lang="en-US" b="1" dirty="0" smtClean="0">
                <a:solidFill>
                  <a:srgbClr val="FF0000"/>
                </a:solidFill>
              </a:rPr>
              <a:t> enabled.</a:t>
            </a:r>
            <a:br>
              <a:rPr lang="en-US" b="1" dirty="0" smtClean="0">
                <a:solidFill>
                  <a:srgbClr val="FF0000"/>
                </a:solidFill>
              </a:rPr>
            </a:br>
            <a:r>
              <a:rPr lang="en-US" b="1" dirty="0" smtClean="0">
                <a:solidFill>
                  <a:schemeClr val="bg2">
                    <a:lumMod val="50000"/>
                  </a:schemeClr>
                </a:solidFill>
              </a:rPr>
              <a:t>(</a:t>
            </a:r>
            <a:r>
              <a:rPr lang="en-US" b="1" u="sng" dirty="0" smtClean="0">
                <a:solidFill>
                  <a:schemeClr val="bg2">
                    <a:lumMod val="50000"/>
                  </a:schemeClr>
                </a:solidFill>
              </a:rPr>
              <a:t>same</a:t>
            </a:r>
            <a:r>
              <a:rPr lang="en-US" b="1" dirty="0" smtClean="0">
                <a:solidFill>
                  <a:schemeClr val="bg2">
                    <a:lumMod val="50000"/>
                  </a:schemeClr>
                </a:solidFill>
              </a:rPr>
              <a:t> when opening </a:t>
            </a:r>
            <a:r>
              <a:rPr lang="en-US" b="1" dirty="0" smtClean="0">
                <a:solidFill>
                  <a:schemeClr val="bg2">
                    <a:lumMod val="50000"/>
                  </a:schemeClr>
                </a:solidFill>
              </a:rPr>
              <a:t>the </a:t>
            </a:r>
            <a:r>
              <a:rPr lang="en-US" b="1" dirty="0" smtClean="0">
                <a:solidFill>
                  <a:schemeClr val="bg2">
                    <a:lumMod val="50000"/>
                  </a:schemeClr>
                </a:solidFill>
              </a:rPr>
              <a:t>model with profile application)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7380312" y="2863910"/>
            <a:ext cx="936475" cy="12741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en-US" sz="9600" b="1" dirty="0" smtClean="0">
                <a:solidFill>
                  <a:srgbClr val="FF0000"/>
                </a:solidFill>
              </a:rPr>
              <a:t>?</a:t>
            </a:r>
            <a:endParaRPr lang="en-US" sz="9600" dirty="0"/>
          </a:p>
        </p:txBody>
      </p:sp>
      <p:sp>
        <p:nvSpPr>
          <p:cNvPr id="15" name="Rectangle 14"/>
          <p:cNvSpPr/>
          <p:nvPr/>
        </p:nvSpPr>
        <p:spPr>
          <a:xfrm>
            <a:off x="3275856" y="6069254"/>
            <a:ext cx="4896544" cy="2400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b="1" dirty="0" smtClean="0">
                <a:solidFill>
                  <a:srgbClr val="0094D2"/>
                </a:solidFill>
              </a:rPr>
              <a:t>The same test sequence can be </a:t>
            </a:r>
            <a:r>
              <a:rPr lang="en-US" b="1" dirty="0" smtClean="0">
                <a:solidFill>
                  <a:srgbClr val="0094D2"/>
                </a:solidFill>
              </a:rPr>
              <a:t>run for </a:t>
            </a:r>
            <a:r>
              <a:rPr lang="en-US" b="1" dirty="0" smtClean="0">
                <a:solidFill>
                  <a:srgbClr val="0094D2"/>
                </a:solidFill>
              </a:rPr>
              <a:t>the other DSL model. </a:t>
            </a:r>
          </a:p>
        </p:txBody>
      </p:sp>
      <p:sp>
        <p:nvSpPr>
          <p:cNvPr id="9" name="Freeform 7"/>
          <p:cNvSpPr>
            <a:spLocks/>
          </p:cNvSpPr>
          <p:nvPr/>
        </p:nvSpPr>
        <p:spPr bwMode="auto">
          <a:xfrm>
            <a:off x="6386653" y="1988840"/>
            <a:ext cx="2289803" cy="3024336"/>
          </a:xfrm>
          <a:custGeom>
            <a:avLst/>
            <a:gdLst>
              <a:gd name="T0" fmla="*/ 106363 w 898"/>
              <a:gd name="T1" fmla="*/ 123825 h 134"/>
              <a:gd name="T2" fmla="*/ 1216025 w 898"/>
              <a:gd name="T3" fmla="*/ 147638 h 134"/>
              <a:gd name="T4" fmla="*/ 1073150 w 898"/>
              <a:gd name="T5" fmla="*/ 33338 h 134"/>
              <a:gd name="T6" fmla="*/ 193675 w 898"/>
              <a:gd name="T7" fmla="*/ 33338 h 134"/>
              <a:gd name="T8" fmla="*/ 611188 w 898"/>
              <a:gd name="T9" fmla="*/ 204788 h 13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898" h="134">
                <a:moveTo>
                  <a:pt x="67" y="78"/>
                </a:moveTo>
                <a:cubicBezTo>
                  <a:pt x="265" y="134"/>
                  <a:pt x="633" y="120"/>
                  <a:pt x="766" y="93"/>
                </a:cubicBezTo>
                <a:cubicBezTo>
                  <a:pt x="898" y="66"/>
                  <a:pt x="820" y="36"/>
                  <a:pt x="676" y="21"/>
                </a:cubicBezTo>
                <a:cubicBezTo>
                  <a:pt x="531" y="5"/>
                  <a:pt x="244" y="0"/>
                  <a:pt x="122" y="21"/>
                </a:cubicBezTo>
                <a:cubicBezTo>
                  <a:pt x="0" y="43"/>
                  <a:pt x="72" y="100"/>
                  <a:pt x="385" y="129"/>
                </a:cubicBezTo>
              </a:path>
            </a:pathLst>
          </a:custGeom>
          <a:noFill/>
          <a:ln w="190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hangingPunct="0">
              <a:lnSpc>
                <a:spcPct val="80000"/>
              </a:lnSpc>
              <a:spcBef>
                <a:spcPct val="20000"/>
              </a:spcBef>
              <a:buClr>
                <a:srgbClr val="0094D2"/>
              </a:buClr>
              <a:buFont typeface="Wingdings" pitchFamily="2" charset="2"/>
              <a:buChar char="§"/>
            </a:pPr>
            <a:endParaRPr lang="en-US" sz="1200" dirty="0">
              <a:solidFill>
                <a:srgbClr val="A094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542414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ndscapeWhite">
  <a:themeElements>
    <a:clrScheme name="LandscapeWhite 1">
      <a:dk1>
        <a:srgbClr val="003258"/>
      </a:dk1>
      <a:lt1>
        <a:srgbClr val="FFFFFF"/>
      </a:lt1>
      <a:dk2>
        <a:srgbClr val="A09487"/>
      </a:dk2>
      <a:lt2>
        <a:srgbClr val="DAD3C5"/>
      </a:lt2>
      <a:accent1>
        <a:srgbClr val="4E9793"/>
      </a:accent1>
      <a:accent2>
        <a:srgbClr val="FF4500"/>
      </a:accent2>
      <a:accent3>
        <a:srgbClr val="FFFFFF"/>
      </a:accent3>
      <a:accent4>
        <a:srgbClr val="00294A"/>
      </a:accent4>
      <a:accent5>
        <a:srgbClr val="B2C9C8"/>
      </a:accent5>
      <a:accent6>
        <a:srgbClr val="E73E00"/>
      </a:accent6>
      <a:hlink>
        <a:srgbClr val="0094D2"/>
      </a:hlink>
      <a:folHlink>
        <a:srgbClr val="026A65"/>
      </a:folHlink>
    </a:clrScheme>
    <a:fontScheme name="LandscapeWhi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1F0EE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81000" marR="0" indent="-381000" algn="l" defTabSz="914400" rtl="0" eaLnBrk="0" fontAlgn="base" latinLnBrk="0" hangingPunct="0">
          <a:lnSpc>
            <a:spcPct val="80000"/>
          </a:lnSpc>
          <a:spcBef>
            <a:spcPct val="20000"/>
          </a:spcBef>
          <a:spcAft>
            <a:spcPct val="0"/>
          </a:spcAft>
          <a:buClr>
            <a:srgbClr val="0094D2"/>
          </a:buClr>
          <a:buSzTx/>
          <a:buFont typeface="Wingdings" pitchFamily="2" charset="2"/>
          <a:buChar char="§"/>
          <a:tabLst/>
          <a:defRPr kumimoji="0" lang="sv-SE" sz="1200" b="0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1F0EE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81000" marR="0" indent="-381000" algn="l" defTabSz="914400" rtl="0" eaLnBrk="0" fontAlgn="base" latinLnBrk="0" hangingPunct="0">
          <a:lnSpc>
            <a:spcPct val="80000"/>
          </a:lnSpc>
          <a:spcBef>
            <a:spcPct val="20000"/>
          </a:spcBef>
          <a:spcAft>
            <a:spcPct val="0"/>
          </a:spcAft>
          <a:buClr>
            <a:srgbClr val="0094D2"/>
          </a:buClr>
          <a:buSzTx/>
          <a:buFont typeface="Wingdings" pitchFamily="2" charset="2"/>
          <a:buChar char="§"/>
          <a:tabLst/>
          <a:defRPr kumimoji="0" lang="sv-SE" sz="1200" b="0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LandscapeWhite 1">
        <a:dk1>
          <a:srgbClr val="003258"/>
        </a:dk1>
        <a:lt1>
          <a:srgbClr val="FFFFFF"/>
        </a:lt1>
        <a:dk2>
          <a:srgbClr val="A09487"/>
        </a:dk2>
        <a:lt2>
          <a:srgbClr val="DAD3C5"/>
        </a:lt2>
        <a:accent1>
          <a:srgbClr val="4E9793"/>
        </a:accent1>
        <a:accent2>
          <a:srgbClr val="FF4500"/>
        </a:accent2>
        <a:accent3>
          <a:srgbClr val="FFFFFF"/>
        </a:accent3>
        <a:accent4>
          <a:srgbClr val="00294A"/>
        </a:accent4>
        <a:accent5>
          <a:srgbClr val="B2C9C8"/>
        </a:accent5>
        <a:accent6>
          <a:srgbClr val="E73E00"/>
        </a:accent6>
        <a:hlink>
          <a:srgbClr val="0094D2"/>
        </a:hlink>
        <a:folHlink>
          <a:srgbClr val="026A6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ndscapeWhite 2">
        <a:dk1>
          <a:srgbClr val="DAD3C5"/>
        </a:dk1>
        <a:lt1>
          <a:srgbClr val="FFFFFF"/>
        </a:lt1>
        <a:dk2>
          <a:srgbClr val="003258"/>
        </a:dk2>
        <a:lt2>
          <a:srgbClr val="C9C2BB"/>
        </a:lt2>
        <a:accent1>
          <a:srgbClr val="4E9793"/>
        </a:accent1>
        <a:accent2>
          <a:srgbClr val="FF4500"/>
        </a:accent2>
        <a:accent3>
          <a:srgbClr val="AAADB4"/>
        </a:accent3>
        <a:accent4>
          <a:srgbClr val="DADADA"/>
        </a:accent4>
        <a:accent5>
          <a:srgbClr val="B2C9C8"/>
        </a:accent5>
        <a:accent6>
          <a:srgbClr val="E73E00"/>
        </a:accent6>
        <a:hlink>
          <a:srgbClr val="0094D2"/>
        </a:hlink>
        <a:folHlink>
          <a:srgbClr val="026A65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C:\EricssonTest\LandscapeWhite.pot</Template>
  <TotalTime>369732</TotalTime>
  <Words>211</Words>
  <Application>Microsoft Office PowerPoint</Application>
  <PresentationFormat>On-screen Show (4:3)</PresentationFormat>
  <Paragraphs>49</Paragraphs>
  <Slides>7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LandscapeWhite</vt:lpstr>
      <vt:lpstr>Win Folder / Workspace content</vt:lpstr>
      <vt:lpstr>1) Open the RadioAccess model</vt:lpstr>
      <vt:lpstr>2) Externalize Profile Application</vt:lpstr>
      <vt:lpstr>3) Unload Profile Application</vt:lpstr>
      <vt:lpstr>4) Unloaded Profile Application</vt:lpstr>
      <vt:lpstr>5) Load Profile Application again</vt:lpstr>
      <vt:lpstr>6) Loaded Profile Application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BridgePoint vs EMF/Ecore Translation Flow</dc:title>
  <dc:creator>EAB/FJP Toni Siljamäki</dc:creator>
  <cp:keywords>xtUML, Ecore</cp:keywords>
  <dc:description>Rev PA1</dc:description>
  <cp:lastModifiedBy>Toni Siljamäki</cp:lastModifiedBy>
  <cp:revision>5037</cp:revision>
  <cp:lastPrinted>2014-05-20T09:11:27Z</cp:lastPrinted>
  <dcterms:created xsi:type="dcterms:W3CDTF">2004-10-26T21:20:03Z</dcterms:created>
  <dcterms:modified xsi:type="dcterms:W3CDTF">2015-01-22T22:05:31Z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ocumentType">
    <vt:lpwstr>OHLogoNew2004</vt:lpwstr>
  </property>
  <property fmtid="{D5CDD505-2E9C-101B-9397-08002B2CF9AE}" pid="3" name="TemplateName">
    <vt:lpwstr>CXC 172 2019/1</vt:lpwstr>
  </property>
  <property fmtid="{D5CDD505-2E9C-101B-9397-08002B2CF9AE}" pid="4" name="TemplateVersion">
    <vt:lpwstr>R2A/B</vt:lpwstr>
  </property>
  <property fmtid="{D5CDD505-2E9C-101B-9397-08002B2CF9AE}" pid="5" name="x">
    <vt:lpwstr>1</vt:lpwstr>
  </property>
  <property fmtid="{D5CDD505-2E9C-101B-9397-08002B2CF9AE}" pid="6" name="White">
    <vt:bool>true</vt:bool>
  </property>
  <property fmtid="{D5CDD505-2E9C-101B-9397-08002B2CF9AE}" pid="7" name="chkMetaData">
    <vt:bool>false</vt:bool>
  </property>
  <property fmtid="{D5CDD505-2E9C-101B-9397-08002B2CF9AE}" pid="8" name="chkTaglines">
    <vt:bool>false</vt:bool>
  </property>
  <property fmtid="{D5CDD505-2E9C-101B-9397-08002B2CF9AE}" pid="9" name="SecurityClass">
    <vt:lpwstr>Public</vt:lpwstr>
  </property>
  <property fmtid="{D5CDD505-2E9C-101B-9397-08002B2CF9AE}" pid="10" name="txtConfLabel">
    <vt:lpwstr>Public</vt:lpwstr>
  </property>
  <property fmtid="{D5CDD505-2E9C-101B-9397-08002B2CF9AE}" pid="11" name="optUseConfClass">
    <vt:bool>true</vt:bool>
  </property>
  <property fmtid="{D5CDD505-2E9C-101B-9397-08002B2CF9AE}" pid="12" name="optUseConfLabel">
    <vt:bool>false</vt:bool>
  </property>
  <property fmtid="{D5CDD505-2E9C-101B-9397-08002B2CF9AE}" pid="13" name="optFooterCVLDocNo">
    <vt:bool>false</vt:bool>
  </property>
  <property fmtid="{D5CDD505-2E9C-101B-9397-08002B2CF9AE}" pid="14" name="optFooterCVLCopyright">
    <vt:bool>false</vt:bool>
  </property>
  <property fmtid="{D5CDD505-2E9C-101B-9397-08002B2CF9AE}" pid="15" name="optEnterText1">
    <vt:bool>true</vt:bool>
  </property>
  <property fmtid="{D5CDD505-2E9C-101B-9397-08002B2CF9AE}" pid="16" name="optFooterCVLConfLabel">
    <vt:bool>false</vt:bool>
  </property>
  <property fmtid="{D5CDD505-2E9C-101B-9397-08002B2CF9AE}" pid="17" name="optEnterText2">
    <vt:bool>true</vt:bool>
  </property>
  <property fmtid="{D5CDD505-2E9C-101B-9397-08002B2CF9AE}" pid="18" name="optFooterCVLTitle">
    <vt:bool>false</vt:bool>
  </property>
  <property fmtid="{D5CDD505-2E9C-101B-9397-08002B2CF9AE}" pid="19" name="optFooterCVLPrep">
    <vt:bool>false</vt:bool>
  </property>
  <property fmtid="{D5CDD505-2E9C-101B-9397-08002B2CF9AE}" pid="20" name="optEnterText3">
    <vt:bool>true</vt:bool>
  </property>
  <property fmtid="{D5CDD505-2E9C-101B-9397-08002B2CF9AE}" pid="21" name="optFooterCVLDate">
    <vt:bool>false</vt:bool>
  </property>
  <property fmtid="{D5CDD505-2E9C-101B-9397-08002B2CF9AE}" pid="22" name="optEnterText4">
    <vt:bool>true</vt:bool>
  </property>
  <property fmtid="{D5CDD505-2E9C-101B-9397-08002B2CF9AE}" pid="23" name="LeftFooterField">
    <vt:lpwstr/>
  </property>
  <property fmtid="{D5CDD505-2E9C-101B-9397-08002B2CF9AE}" pid="24" name="MiddleFooterField">
    <vt:lpwstr/>
  </property>
  <property fmtid="{D5CDD505-2E9C-101B-9397-08002B2CF9AE}" pid="25" name="RightFooterField">
    <vt:lpwstr/>
  </property>
  <property fmtid="{D5CDD505-2E9C-101B-9397-08002B2CF9AE}" pid="26" name="RightFooterField2">
    <vt:lpwstr/>
  </property>
  <property fmtid="{D5CDD505-2E9C-101B-9397-08002B2CF9AE}" pid="27" name="TotalNumb">
    <vt:bool>false</vt:bool>
  </property>
  <property fmtid="{D5CDD505-2E9C-101B-9397-08002B2CF9AE}" pid="28" name="Pages">
    <vt:bool>true</vt:bool>
  </property>
  <property fmtid="{D5CDD505-2E9C-101B-9397-08002B2CF9AE}" pid="29" name="DocumentType2">
    <vt:lpwstr>OHLogoNew2004</vt:lpwstr>
  </property>
  <property fmtid="{D5CDD505-2E9C-101B-9397-08002B2CF9AE}" pid="30" name="TemplateName2">
    <vt:lpwstr>CXC 172 2019/1</vt:lpwstr>
  </property>
  <property fmtid="{D5CDD505-2E9C-101B-9397-08002B2CF9AE}" pid="31" name="TemplateVersion2">
    <vt:lpwstr>R2A/B</vt:lpwstr>
  </property>
  <property fmtid="{D5CDD505-2E9C-101B-9397-08002B2CF9AE}" pid="32" name="Prepared">
    <vt:lpwstr>EAB/FJP Toni Siljamäki</vt:lpwstr>
  </property>
  <property fmtid="{D5CDD505-2E9C-101B-9397-08002B2CF9AE}" pid="33" name="ApprovedBy">
    <vt:lpwstr/>
  </property>
  <property fmtid="{D5CDD505-2E9C-101B-9397-08002B2CF9AE}" pid="34" name="DocNo">
    <vt:lpwstr/>
  </property>
  <property fmtid="{D5CDD505-2E9C-101B-9397-08002B2CF9AE}" pid="35" name="Checked">
    <vt:lpwstr/>
  </property>
  <property fmtid="{D5CDD505-2E9C-101B-9397-08002B2CF9AE}" pid="36" name="Revision">
    <vt:lpwstr>PA1</vt:lpwstr>
  </property>
  <property fmtid="{D5CDD505-2E9C-101B-9397-08002B2CF9AE}" pid="37" name="DocName">
    <vt:lpwstr/>
  </property>
  <property fmtid="{D5CDD505-2E9C-101B-9397-08002B2CF9AE}" pid="38" name="Title">
    <vt:lpwstr>BridgePoint vs EMF/Ecore Translation Flow</vt:lpwstr>
  </property>
  <property fmtid="{D5CDD505-2E9C-101B-9397-08002B2CF9AE}" pid="39" name="Date">
    <vt:lpwstr>2012-06-07</vt:lpwstr>
  </property>
  <property fmtid="{D5CDD505-2E9C-101B-9397-08002B2CF9AE}" pid="40" name="Reference">
    <vt:lpwstr/>
  </property>
  <property fmtid="{D5CDD505-2E9C-101B-9397-08002B2CF9AE}" pid="41" name="Keyword">
    <vt:lpwstr>xtUML, Ecore</vt:lpwstr>
  </property>
  <property fmtid="{D5CDD505-2E9C-101B-9397-08002B2CF9AE}" pid="42" name="FooterType">
    <vt:lpwstr>CVL</vt:lpwstr>
  </property>
  <property fmtid="{D5CDD505-2E9C-101B-9397-08002B2CF9AE}" pid="43" name="PackageNo">
    <vt:lpwstr>LXA 119 603</vt:lpwstr>
  </property>
  <property fmtid="{D5CDD505-2E9C-101B-9397-08002B2CF9AE}" pid="44" name="PackageVersion">
    <vt:lpwstr>R3A</vt:lpwstr>
  </property>
  <property fmtid="{D5CDD505-2E9C-101B-9397-08002B2CF9AE}" pid="45" name="UpdateProcess">
    <vt:lpwstr>End</vt:lpwstr>
  </property>
  <property fmtid="{D5CDD505-2E9C-101B-9397-08002B2CF9AE}" pid="46" name="UsedFont">
    <vt:lpwstr>Arial</vt:lpwstr>
  </property>
</Properties>
</file>