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handoutMasterIdLst>
    <p:handoutMasterId r:id="rId7"/>
  </p:handoutMasterIdLst>
  <p:sldIdLst>
    <p:sldId id="256" r:id="rId2"/>
    <p:sldId id="386" r:id="rId3"/>
    <p:sldId id="387" r:id="rId4"/>
    <p:sldId id="388" r:id="rId5"/>
  </p:sldIdLst>
  <p:sldSz cx="12188825" cy="6858000"/>
  <p:notesSz cx="6858000" cy="9144000"/>
  <p:custDataLst>
    <p:tags r:id="rId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orient="horz" pos="3744">
          <p15:clr>
            <a:srgbClr val="A4A3A4"/>
          </p15:clr>
        </p15:guide>
        <p15:guide id="3" orient="horz" pos="960">
          <p15:clr>
            <a:srgbClr val="A4A3A4"/>
          </p15:clr>
        </p15:guide>
        <p15:guide id="4" orient="horz" pos="1248">
          <p15:clr>
            <a:srgbClr val="A4A3A4"/>
          </p15:clr>
        </p15:guide>
        <p15:guide id="5" pos="3839">
          <p15:clr>
            <a:srgbClr val="A4A3A4"/>
          </p15:clr>
        </p15:guide>
        <p15:guide id="6" pos="7343">
          <p15:clr>
            <a:srgbClr val="A4A3A4"/>
          </p15:clr>
        </p15:guide>
        <p15:guide id="7" pos="335">
          <p15:clr>
            <a:srgbClr val="A4A3A4"/>
          </p15:clr>
        </p15:guide>
        <p15:guide id="8" pos="4534">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96969"/>
    <a:srgbClr val="5F5F5F"/>
    <a:srgbClr val="7F7F7F"/>
    <a:srgbClr val="FFFFFF"/>
    <a:srgbClr val="808F92"/>
    <a:srgbClr val="D0DBDE"/>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FD0F851-EC5A-4D38-B0AD-8093EC10F338}">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547" autoAdjust="0"/>
    <p:restoredTop sz="87009" autoAdjust="0"/>
  </p:normalViewPr>
  <p:slideViewPr>
    <p:cSldViewPr snapToGrid="0">
      <p:cViewPr varScale="1">
        <p:scale>
          <a:sx n="94" d="100"/>
          <a:sy n="94" d="100"/>
        </p:scale>
        <p:origin x="1528" y="200"/>
      </p:cViewPr>
      <p:guideLst>
        <p:guide orient="horz" pos="2160"/>
        <p:guide orient="horz" pos="3744"/>
        <p:guide orient="horz" pos="960"/>
        <p:guide orient="horz" pos="1248"/>
        <p:guide pos="3839"/>
        <p:guide pos="7343"/>
        <p:guide pos="335"/>
        <p:guide pos="4534"/>
      </p:guideLst>
    </p:cSldViewPr>
  </p:slideViewPr>
  <p:outlineViewPr>
    <p:cViewPr>
      <p:scale>
        <a:sx n="33" d="100"/>
        <a:sy n="33" d="100"/>
      </p:scale>
      <p:origin x="0" y="19746"/>
    </p:cViewPr>
  </p:outlineViewPr>
  <p:notesTextViewPr>
    <p:cViewPr>
      <p:scale>
        <a:sx n="1" d="1"/>
        <a:sy n="1" d="1"/>
      </p:scale>
      <p:origin x="0" y="0"/>
    </p:cViewPr>
  </p:notesTextViewPr>
  <p:sorterViewPr>
    <p:cViewPr>
      <p:scale>
        <a:sx n="75" d="100"/>
        <a:sy n="75" d="100"/>
      </p:scale>
      <p:origin x="0" y="7512"/>
    </p:cViewPr>
  </p:sorterViewPr>
  <p:notesViewPr>
    <p:cSldViewPr snapToGrid="0">
      <p:cViewPr varScale="1">
        <p:scale>
          <a:sx n="103" d="100"/>
          <a:sy n="103" d="100"/>
        </p:scale>
        <p:origin x="-4320" y="-10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theme" Target="theme/theme1.xml"/><Relationship Id="rId1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notesMaster" Target="notesMasters/notesMaster1.xml"/><Relationship Id="rId7" Type="http://schemas.openxmlformats.org/officeDocument/2006/relationships/handoutMaster" Target="handoutMasters/handoutMaster1.xml"/><Relationship Id="rId8" Type="http://schemas.openxmlformats.org/officeDocument/2006/relationships/tags" Target="tags/tag1.xml"/><Relationship Id="rId9" Type="http://schemas.openxmlformats.org/officeDocument/2006/relationships/presProps" Target="presProps.xml"/><Relationship Id="rId1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E821AA6-70BE-4FDE-A8DC-DB381A688FD8}" type="datetimeFigureOut">
              <a:rPr lang="en-US"/>
              <a:t>10/23/16</a:t>
            </a:fld>
            <a:endParaRPr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97E47EA-D299-42CE-88BF-4E1035596DA5}" type="slidenum">
              <a:rPr/>
              <a:t>‹#›</a:t>
            </a:fld>
            <a:endParaRPr dirty="0"/>
          </a:p>
        </p:txBody>
      </p:sp>
    </p:spTree>
    <p:extLst>
      <p:ext uri="{BB962C8B-B14F-4D97-AF65-F5344CB8AC3E}">
        <p14:creationId xmlns:p14="http://schemas.microsoft.com/office/powerpoint/2010/main" val="196681185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82588" y="381000"/>
            <a:ext cx="4572000" cy="2573090"/>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381000" y="3124200"/>
            <a:ext cx="6096000" cy="5334000"/>
          </a:xfrm>
          <a:prstGeom prst="rect">
            <a:avLst/>
          </a:prstGeom>
        </p:spPr>
        <p:txBody>
          <a:bodyPr vert="horz" lIns="0" tIns="0" rIns="0" bIns="91440" rtlCol="0">
            <a:normAutofit/>
          </a:bodyPr>
          <a:lstStyle/>
          <a:p>
            <a:pPr lvl="0"/>
            <a:r>
              <a:rPr dirty="0"/>
              <a:t>Click to edit Master text styles</a:t>
            </a:r>
          </a:p>
          <a:p>
            <a:pPr lvl="1"/>
            <a:r>
              <a:rPr dirty="0"/>
              <a:t>Second level</a:t>
            </a:r>
          </a:p>
          <a:p>
            <a:pPr lvl="2"/>
            <a:r>
              <a:rPr dirty="0"/>
              <a:t>Third level</a:t>
            </a:r>
          </a:p>
          <a:p>
            <a:pPr lvl="3"/>
            <a:r>
              <a:rPr dirty="0"/>
              <a:t>Fourth level</a:t>
            </a:r>
          </a:p>
          <a:p>
            <a:pPr lvl="4"/>
            <a:r>
              <a:rPr dirty="0"/>
              <a:t>Fifth level</a:t>
            </a:r>
          </a:p>
        </p:txBody>
      </p:sp>
      <p:sp>
        <p:nvSpPr>
          <p:cNvPr id="6" name="Footer Placeholder 5"/>
          <p:cNvSpPr>
            <a:spLocks noGrp="1"/>
          </p:cNvSpPr>
          <p:nvPr>
            <p:ph type="ftr" sz="quarter" idx="4"/>
          </p:nvPr>
        </p:nvSpPr>
        <p:spPr>
          <a:xfrm>
            <a:off x="381000" y="8610600"/>
            <a:ext cx="4648200" cy="2270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715000" y="8610600"/>
            <a:ext cx="762000" cy="227013"/>
          </a:xfrm>
          <a:prstGeom prst="rect">
            <a:avLst/>
          </a:prstGeom>
        </p:spPr>
        <p:txBody>
          <a:bodyPr vert="horz" lIns="91440" tIns="45720" rIns="91440" bIns="45720" rtlCol="0" anchor="b"/>
          <a:lstStyle>
            <a:lvl1pPr algn="r">
              <a:defRPr sz="1200"/>
            </a:lvl1pPr>
          </a:lstStyle>
          <a:p>
            <a:fld id="{8C72D9AE-7182-4680-8F79-479C4181FF08}" type="slidenum">
              <a:rPr/>
              <a:t>‹#›</a:t>
            </a:fld>
            <a:endParaRPr dirty="0"/>
          </a:p>
        </p:txBody>
      </p:sp>
    </p:spTree>
    <p:extLst>
      <p:ext uri="{BB962C8B-B14F-4D97-AF65-F5344CB8AC3E}">
        <p14:creationId xmlns:p14="http://schemas.microsoft.com/office/powerpoint/2010/main" val="97311490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spcBef>
        <a:spcPts val="600"/>
      </a:spcBef>
      <a:defRPr sz="1100" kern="1200">
        <a:solidFill>
          <a:srgbClr val="000000"/>
        </a:solidFill>
        <a:latin typeface="+mn-lt"/>
        <a:ea typeface="+mn-ea"/>
        <a:cs typeface="+mn-cs"/>
      </a:defRPr>
    </a:lvl1pPr>
    <a:lvl2pPr marL="228600" indent="-114300" algn="l" defTabSz="914400" rtl="0" eaLnBrk="1" latinLnBrk="0" hangingPunct="1">
      <a:spcBef>
        <a:spcPts val="600"/>
      </a:spcBef>
      <a:buFont typeface="Arial" panose="020B0604020202020204" pitchFamily="34" charset="0"/>
      <a:buChar char="•"/>
      <a:defRPr sz="1050" kern="1200">
        <a:solidFill>
          <a:srgbClr val="000000"/>
        </a:solidFill>
        <a:latin typeface="+mn-lt"/>
        <a:ea typeface="+mn-ea"/>
        <a:cs typeface="+mn-cs"/>
      </a:defRPr>
    </a:lvl2pPr>
    <a:lvl3pPr marL="400050" indent="-114300" algn="l" defTabSz="914400" rtl="0" eaLnBrk="1" latinLnBrk="0" hangingPunct="1">
      <a:spcBef>
        <a:spcPts val="600"/>
      </a:spcBef>
      <a:buFont typeface="Arial" panose="020B0604020202020204" pitchFamily="34" charset="0"/>
      <a:buChar char="–"/>
      <a:defRPr sz="900" kern="1200">
        <a:solidFill>
          <a:srgbClr val="000000"/>
        </a:solidFill>
        <a:latin typeface="+mn-lt"/>
        <a:ea typeface="+mn-ea"/>
        <a:cs typeface="+mn-cs"/>
      </a:defRPr>
    </a:lvl3pPr>
    <a:lvl4pPr marL="571500" indent="-114300" algn="l" defTabSz="914400" rtl="0" eaLnBrk="1" latinLnBrk="0" hangingPunct="1">
      <a:spcBef>
        <a:spcPts val="600"/>
      </a:spcBef>
      <a:buFont typeface="Arial" panose="020B0604020202020204" pitchFamily="34" charset="0"/>
      <a:buChar char="•"/>
      <a:defRPr sz="900" kern="1200">
        <a:solidFill>
          <a:srgbClr val="000000"/>
        </a:solidFill>
        <a:latin typeface="+mn-lt"/>
        <a:ea typeface="+mn-ea"/>
        <a:cs typeface="+mn-cs"/>
      </a:defRPr>
    </a:lvl4pPr>
    <a:lvl5pPr marL="742950" indent="-114300" algn="l" defTabSz="914400" rtl="0" eaLnBrk="1" latinLnBrk="0" hangingPunct="1">
      <a:spcBef>
        <a:spcPts val="600"/>
      </a:spcBef>
      <a:buFont typeface="Arial" panose="020B0604020202020204" pitchFamily="34" charset="0"/>
      <a:buChar char="–"/>
      <a:defRPr sz="800" kern="1200">
        <a:solidFill>
          <a:srgbClr val="000000"/>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t>1</a:t>
            </a:fld>
            <a:endParaRPr lang="en-US" dirty="0"/>
          </a:p>
        </p:txBody>
      </p:sp>
    </p:spTree>
    <p:extLst>
      <p:ext uri="{BB962C8B-B14F-4D97-AF65-F5344CB8AC3E}">
        <p14:creationId xmlns:p14="http://schemas.microsoft.com/office/powerpoint/2010/main" val="42505555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 Id="rId3"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6.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8.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7.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1.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 Id="rId3" Type="http://schemas.openxmlformats.org/officeDocument/2006/relationships/image" Target="../media/image12.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without Pictur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hasCustomPrompt="1"/>
          </p:nvPr>
        </p:nvSpPr>
        <p:spPr>
          <a:xfrm>
            <a:off x="531813" y="3429451"/>
            <a:ext cx="11125199"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6" name="Date Placeholder 5"/>
          <p:cNvSpPr>
            <a:spLocks noGrp="1"/>
          </p:cNvSpPr>
          <p:nvPr>
            <p:ph type="dt" sz="half" idx="14"/>
          </p:nvPr>
        </p:nvSpPr>
        <p:spPr/>
        <p:txBody>
          <a:bodyPr/>
          <a:lstStyle>
            <a:lvl1pPr>
              <a:defRPr>
                <a:solidFill>
                  <a:srgbClr val="5F5F5F"/>
                </a:solidFill>
              </a:defRPr>
            </a:lvl1pPr>
          </a:lstStyle>
          <a:p>
            <a:fld id="{DB0592DB-01ED-A44A-830D-2A57CD1AF06B}" type="datetime1">
              <a:rPr lang="en-US" smtClean="0"/>
              <a:t>10/23/16</a:t>
            </a:fld>
            <a:endParaRPr lang="en-US" dirty="0"/>
          </a:p>
        </p:txBody>
      </p:sp>
      <p:sp>
        <p:nvSpPr>
          <p:cNvPr id="8" name="Footer Placeholder 7"/>
          <p:cNvSpPr>
            <a:spLocks noGrp="1"/>
          </p:cNvSpPr>
          <p:nvPr>
            <p:ph type="ftr" sz="quarter" idx="15"/>
          </p:nvPr>
        </p:nvSpPr>
        <p:spPr/>
        <p:txBody>
          <a:bodyPr/>
          <a:lstStyle>
            <a:lvl1pPr>
              <a:defRPr>
                <a:solidFill>
                  <a:srgbClr val="5F5F5F"/>
                </a:solidFill>
              </a:defRPr>
            </a:lvl1pPr>
          </a:lstStyle>
          <a:p>
            <a:r>
              <a:rPr lang="en-US" smtClean="0"/>
              <a:t>Confidential – Oracle Internal/Restricted/Highly Restricted</a:t>
            </a:r>
            <a:endParaRPr lang="en-US" dirty="0"/>
          </a:p>
        </p:txBody>
      </p:sp>
      <p:sp>
        <p:nvSpPr>
          <p:cNvPr id="16" name="TextBox 15"/>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smtClean="0">
                <a:solidFill>
                  <a:srgbClr val="5F5F5F"/>
                </a:solidFill>
              </a:rPr>
              <a:t>2016,</a:t>
            </a:r>
            <a:r>
              <a:rPr sz="850" dirty="0" smtClean="0">
                <a:solidFill>
                  <a:srgbClr val="5F5F5F"/>
                </a:solidFill>
              </a:rPr>
              <a:t> </a:t>
            </a:r>
            <a:r>
              <a:rPr sz="850" dirty="0">
                <a:solidFill>
                  <a:srgbClr val="5F5F5F"/>
                </a:solidFill>
              </a:rPr>
              <a:t>Oracle and/or its affiliates. All rights reserved.  </a:t>
            </a:r>
            <a:r>
              <a:rPr sz="850" dirty="0" smtClean="0">
                <a:solidFill>
                  <a:srgbClr val="5F5F5F"/>
                </a:solidFill>
              </a:rPr>
              <a:t>|</a:t>
            </a:r>
            <a:endParaRPr sz="850" dirty="0">
              <a:solidFill>
                <a:srgbClr val="5F5F5F"/>
              </a:solidFill>
            </a:endParaRPr>
          </a:p>
        </p:txBody>
      </p:sp>
      <p:pic>
        <p:nvPicPr>
          <p:cNvPr id="9" name="Picture 8" descr="Oracle logo in white on red staging background" title="Oracle red badge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3993200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secHead" preserve="1">
  <p:cSld name="Section Header with Pictur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8" name="Rectangle 17" descr="Full bleed 4-color photo can be inserted here" title="Section Header with Picture"/>
          <p:cNvSpPr/>
          <p:nvPr userDrawn="1"/>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grpSp>
        <p:nvGrpSpPr>
          <p:cNvPr id="7" name="Group 6"/>
          <p:cNvGrpSpPr/>
          <p:nvPr/>
        </p:nvGrpSpPr>
        <p:grpSpPr bwMode="gray">
          <a:xfrm>
            <a:off x="-287" y="0"/>
            <a:ext cx="12189399" cy="6858000"/>
            <a:chOff x="-287" y="0"/>
            <a:chExt cx="12189399" cy="6858000"/>
          </a:xfrm>
        </p:grpSpPr>
        <p:sp>
          <p:nvSpPr>
            <p:cNvPr id="9" name="Rectangle 8"/>
            <p:cNvSpPr/>
            <p:nvPr/>
          </p:nvSpPr>
          <p:spPr bwMode="gray">
            <a:xfrm>
              <a:off x="-287" y="0"/>
              <a:ext cx="193962" cy="685214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0" name="Rectangle 9"/>
            <p:cNvSpPr/>
            <p:nvPr/>
          </p:nvSpPr>
          <p:spPr bwMode="gray">
            <a:xfrm>
              <a:off x="11995151" y="5854"/>
              <a:ext cx="193960" cy="685214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1" name="Rectangle 10"/>
            <p:cNvSpPr/>
            <p:nvPr/>
          </p:nvSpPr>
          <p:spPr bwMode="gray">
            <a:xfrm>
              <a:off x="-286" y="6400800"/>
              <a:ext cx="12189396"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2" name="Rectangle 11"/>
            <p:cNvSpPr/>
            <p:nvPr/>
          </p:nvSpPr>
          <p:spPr bwMode="gray">
            <a:xfrm>
              <a:off x="-286" y="0"/>
              <a:ext cx="12189398" cy="19202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lvl1pPr>
          </a:lstStyle>
          <a:p>
            <a:r>
              <a:rPr lang="en-US" smtClean="0"/>
              <a:t>Click to edit Master title style</a:t>
            </a:r>
            <a:endParaRPr dirty="0"/>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rgbClr val="5F5F5F"/>
                </a:solidFill>
              </a:defRPr>
            </a:lvl1pPr>
          </a:lstStyle>
          <a:p>
            <a:fld id="{5E93B6AA-E2AA-5745-8131-720DFC68D31C}" type="datetime1">
              <a:rPr lang="en-US" smtClean="0"/>
              <a:t>10/23/16</a:t>
            </a:fld>
            <a:endParaRPr lang="en-US" dirty="0"/>
          </a:p>
        </p:txBody>
      </p:sp>
      <p:sp>
        <p:nvSpPr>
          <p:cNvPr id="5" name="Footer Placeholder 4"/>
          <p:cNvSpPr>
            <a:spLocks noGrp="1"/>
          </p:cNvSpPr>
          <p:nvPr>
            <p:ph type="ftr" sz="quarter" idx="11"/>
          </p:nvPr>
        </p:nvSpPr>
        <p:spPr/>
        <p:txBody>
          <a:bodyPr/>
          <a:lstStyle>
            <a:lvl1pPr>
              <a:defRPr>
                <a:solidFill>
                  <a:srgbClr val="5F5F5F"/>
                </a:solidFill>
              </a:defRPr>
            </a:lvl1pPr>
          </a:lstStyle>
          <a:p>
            <a:r>
              <a:rPr lang="en-US" smtClean="0"/>
              <a:t>Confidential – Oracle Internal/Restricted/Highly Restricted</a:t>
            </a:r>
            <a:endParaRPr lang="en-US" dirty="0"/>
          </a:p>
        </p:txBody>
      </p:sp>
      <p:sp>
        <p:nvSpPr>
          <p:cNvPr id="6" name="Slide Number Placeholder 5"/>
          <p:cNvSpPr>
            <a:spLocks noGrp="1"/>
          </p:cNvSpPr>
          <p:nvPr>
            <p:ph type="sldNum" sz="quarter" idx="12"/>
          </p:nvPr>
        </p:nvSpPr>
        <p:spPr/>
        <p:txBody>
          <a:bodyPr/>
          <a:lstStyle>
            <a:lvl1pPr>
              <a:defRPr>
                <a:solidFill>
                  <a:srgbClr val="5F5F5F"/>
                </a:solidFill>
              </a:defRPr>
            </a:lvl1pPr>
          </a:lstStyle>
          <a:p>
            <a:fld id="{C51EAA63-D034-42AE-91FA-B13B9518C7BE}" type="slidenum">
              <a:rPr lang="en-US" smtClean="0"/>
              <a:pPr/>
              <a:t>‹#›</a:t>
            </a:fld>
            <a:endParaRPr lang="en-US" dirty="0"/>
          </a:p>
        </p:txBody>
      </p:sp>
      <p:sp>
        <p:nvSpPr>
          <p:cNvPr id="17" name="TextBox 16"/>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smtClean="0">
                <a:solidFill>
                  <a:srgbClr val="5F5F5F"/>
                </a:solidFill>
              </a:rPr>
              <a:t>2016,</a:t>
            </a:r>
            <a:r>
              <a:rPr sz="850" dirty="0" smtClean="0">
                <a:solidFill>
                  <a:srgbClr val="5F5F5F"/>
                </a:solidFill>
              </a:rPr>
              <a:t> </a:t>
            </a:r>
            <a:r>
              <a:rPr sz="850" dirty="0">
                <a:solidFill>
                  <a:srgbClr val="5F5F5F"/>
                </a:solidFill>
              </a:rPr>
              <a:t>Oracle and/or its affiliates. All rights reserved.  </a:t>
            </a:r>
            <a:r>
              <a:rPr sz="850" dirty="0" smtClean="0">
                <a:solidFill>
                  <a:srgbClr val="5F5F5F"/>
                </a:solidFill>
              </a:rPr>
              <a:t>|</a:t>
            </a:r>
            <a:endParaRPr sz="850" dirty="0">
              <a:solidFill>
                <a:srgbClr val="5F5F5F"/>
              </a:solidFill>
            </a:endParaRPr>
          </a:p>
        </p:txBody>
      </p:sp>
      <p:pic>
        <p:nvPicPr>
          <p:cNvPr id="16" name="Picture 15" descr="Oracle logo in white on red staging background" title="Oracle red badge logo"/>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11176673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Announcement">
    <p:spTree>
      <p:nvGrpSpPr>
        <p:cNvPr id="1" name=""/>
        <p:cNvGrpSpPr/>
        <p:nvPr/>
      </p:nvGrpSpPr>
      <p:grpSpPr>
        <a:xfrm>
          <a:off x="0" y="0"/>
          <a:ext cx="0" cy="0"/>
          <a:chOff x="0" y="0"/>
          <a:chExt cx="0" cy="0"/>
        </a:xfrm>
      </p:grpSpPr>
      <p:sp>
        <p:nvSpPr>
          <p:cNvPr id="2" name="Title 1"/>
          <p:cNvSpPr>
            <a:spLocks noGrp="1"/>
          </p:cNvSpPr>
          <p:nvPr>
            <p:ph type="title"/>
          </p:nvPr>
        </p:nvSpPr>
        <p:spPr>
          <a:xfrm>
            <a:off x="531812" y="1905000"/>
            <a:ext cx="4800600" cy="1645920"/>
          </a:xfrm>
        </p:spPr>
        <p:txBody>
          <a:bodyPr anchor="b"/>
          <a:lstStyle>
            <a:lvl1pPr algn="l">
              <a:lnSpc>
                <a:spcPct val="80000"/>
              </a:lnSpc>
              <a:defRPr sz="4800" b="0"/>
            </a:lvl1pPr>
          </a:lstStyle>
          <a:p>
            <a:r>
              <a:rPr lang="en-US" smtClean="0"/>
              <a:t>Click to edit Master title style</a:t>
            </a:r>
            <a:endParaRPr dirty="0"/>
          </a:p>
        </p:txBody>
      </p:sp>
      <p:sp>
        <p:nvSpPr>
          <p:cNvPr id="3" name="Picture Placeholder 2"/>
          <p:cNvSpPr>
            <a:spLocks noGrp="1"/>
          </p:cNvSpPr>
          <p:nvPr>
            <p:ph type="pic" idx="1"/>
          </p:nvPr>
        </p:nvSpPr>
        <p:spPr>
          <a:xfrm>
            <a:off x="5588456" y="533400"/>
            <a:ext cx="6068558" cy="5410200"/>
          </a:xfrm>
          <a:no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4" name="Text Placeholder 3"/>
          <p:cNvSpPr>
            <a:spLocks noGrp="1"/>
          </p:cNvSpPr>
          <p:nvPr>
            <p:ph type="body" sz="half" idx="2"/>
          </p:nvPr>
        </p:nvSpPr>
        <p:spPr>
          <a:xfrm>
            <a:off x="531812" y="3657600"/>
            <a:ext cx="4800599" cy="1645920"/>
          </a:xfrm>
        </p:spPr>
        <p:txBody>
          <a:bodyPr>
            <a:noAutofit/>
          </a:bodyPr>
          <a:lstStyle>
            <a:lvl1pPr marL="0" indent="0">
              <a:spcBef>
                <a:spcPts val="0"/>
              </a:spcBef>
              <a:buNone/>
              <a:defRPr sz="2400" b="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8216978-AAC9-904E-ABF1-80828AE7CA12}" type="datetime1">
              <a:rPr lang="en-US" smtClean="0"/>
              <a:t>10/23/16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Tree>
    <p:extLst>
      <p:ext uri="{BB962C8B-B14F-4D97-AF65-F5344CB8AC3E}">
        <p14:creationId xmlns:p14="http://schemas.microsoft.com/office/powerpoint/2010/main" val="2670370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mote Speaker Picture">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4605984-D551-B648-83CC-28ABAB9E27F3}" type="datetime1">
              <a:rPr lang="en-US" smtClean="0"/>
              <a:t>10/23/16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8" name="Picture Placeholder 15"/>
          <p:cNvSpPr>
            <a:spLocks noGrp="1"/>
          </p:cNvSpPr>
          <p:nvPr>
            <p:ph type="pic" sz="quarter" idx="14" hasCustomPrompt="1"/>
          </p:nvPr>
        </p:nvSpPr>
        <p:spPr>
          <a:xfrm>
            <a:off x="2286000" y="1828800"/>
            <a:ext cx="3474720" cy="3840480"/>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
        <p:nvSpPr>
          <p:cNvPr id="10" name="Text Placeholder 10"/>
          <p:cNvSpPr>
            <a:spLocks noGrp="1"/>
          </p:cNvSpPr>
          <p:nvPr>
            <p:ph type="body" sz="quarter" idx="15"/>
          </p:nvPr>
        </p:nvSpPr>
        <p:spPr>
          <a:xfrm>
            <a:off x="6035040" y="1828799"/>
            <a:ext cx="5621972" cy="3840480"/>
          </a:xfrm>
        </p:spPr>
        <p:txBody>
          <a:bodyPr anchor="ctr" anchorCtr="0"/>
          <a:lstStyle>
            <a:lvl1pPr>
              <a:spcBef>
                <a:spcPts val="0"/>
              </a:spcBef>
              <a:spcAft>
                <a:spcPts val="800"/>
              </a:spcAft>
              <a:buClr>
                <a:schemeClr val="bg1"/>
              </a:buClr>
              <a:defRPr b="1"/>
            </a:lvl1pPr>
            <a:lvl2pPr marL="228600">
              <a:spcBef>
                <a:spcPts val="0"/>
              </a:spcBef>
              <a:buClr>
                <a:schemeClr val="bg1"/>
              </a:buClr>
              <a:defRPr/>
            </a:lvl2pPr>
          </a:lstStyle>
          <a:p>
            <a:pPr lvl="0"/>
            <a:r>
              <a:rPr lang="en-US" smtClean="0"/>
              <a:t>Click to edit Master text styles</a:t>
            </a:r>
          </a:p>
          <a:p>
            <a:pPr lvl="1"/>
            <a:r>
              <a:rPr lang="en-US" smtClean="0"/>
              <a:t>Second level</a:t>
            </a:r>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89077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with Log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fld id="{765FA284-DFBA-B546-A779-7827ED570E32}" type="datetime1">
              <a:rPr lang="en-US" smtClean="0"/>
              <a:t>10/23/16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Tree>
    <p:extLst>
      <p:ext uri="{BB962C8B-B14F-4D97-AF65-F5344CB8AC3E}">
        <p14:creationId xmlns:p14="http://schemas.microsoft.com/office/powerpoint/2010/main" val="945098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with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fld id="{25CFA18C-E322-D848-90AE-048444F05653}" type="datetime1">
              <a:rPr lang="en-US" smtClean="0"/>
              <a:t>10/23/16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8" name="Picture Placeholder 15"/>
          <p:cNvSpPr>
            <a:spLocks noGrp="1" noChangeAspect="1"/>
          </p:cNvSpPr>
          <p:nvPr>
            <p:ph type="pic" sz="quarter" idx="14" hasCustomPrompt="1"/>
          </p:nvPr>
        </p:nvSpPr>
        <p:spPr>
          <a:xfrm>
            <a:off x="531812" y="1905000"/>
            <a:ext cx="2194560" cy="3072384"/>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Tree>
    <p:extLst>
      <p:ext uri="{BB962C8B-B14F-4D97-AF65-F5344CB8AC3E}">
        <p14:creationId xmlns:p14="http://schemas.microsoft.com/office/powerpoint/2010/main" val="1027766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cxnSp>
        <p:nvCxnSpPr>
          <p:cNvPr id="9" name="Straight Connector 8"/>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5410199"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4" y="1524001"/>
            <a:ext cx="5410198"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DD23F527-3A46-1444-AC47-E74332FAE46E}" type="datetime1">
              <a:rPr lang="en-US" smtClean="0"/>
              <a:t>10/23/16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8" name="Title 7"/>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520166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cxnSp>
        <p:nvCxnSpPr>
          <p:cNvPr id="9" name="Straight Connector 8"/>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4"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435705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E1F5459C-11CD-4246-BAA2-A0CD8B7930CF}" type="datetime1">
              <a:rPr lang="en-US" smtClean="0"/>
              <a:t>10/23/16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8" name="Content Placeholder 3"/>
          <p:cNvSpPr>
            <a:spLocks noGrp="1"/>
          </p:cNvSpPr>
          <p:nvPr>
            <p:ph sz="half" idx="13"/>
          </p:nvPr>
        </p:nvSpPr>
        <p:spPr>
          <a:xfrm>
            <a:off x="818229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53371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1813" y="1524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6246814" y="1524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DB793641-39FE-9941-B493-4C6CA22258AD}" type="datetime1">
              <a:rPr lang="en-US" smtClean="0"/>
              <a:t>10/23/16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8" name="Content Placeholder 2"/>
          <p:cNvSpPr>
            <a:spLocks noGrp="1"/>
          </p:cNvSpPr>
          <p:nvPr>
            <p:ph sz="half" idx="13"/>
          </p:nvPr>
        </p:nvSpPr>
        <p:spPr>
          <a:xfrm>
            <a:off x="531813" y="3810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9" name="Content Placeholder 3"/>
          <p:cNvSpPr>
            <a:spLocks noGrp="1"/>
          </p:cNvSpPr>
          <p:nvPr>
            <p:ph sz="half" idx="14"/>
          </p:nvPr>
        </p:nvSpPr>
        <p:spPr>
          <a:xfrm>
            <a:off x="6246814" y="3810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1226334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Quadrant for Infographics">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CE6E0838-3E10-424A-93AC-472DD16011EC}" type="datetime1">
              <a:rPr lang="en-US" smtClean="0"/>
              <a:t>10/23/16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2" name="Text Placeholder 11"/>
          <p:cNvSpPr>
            <a:spLocks noGrp="1"/>
          </p:cNvSpPr>
          <p:nvPr>
            <p:ph type="body" sz="quarter" idx="15"/>
          </p:nvPr>
        </p:nvSpPr>
        <p:spPr>
          <a:xfrm>
            <a:off x="2436811"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cxnSp>
        <p:nvCxnSpPr>
          <p:cNvPr id="13" name="Straight Connector 12"/>
          <p:cNvCxnSpPr/>
          <p:nvPr/>
        </p:nvCxnSpPr>
        <p:spPr bwMode="ltGray">
          <a:xfrm flipH="1">
            <a:off x="531813" y="3733800"/>
            <a:ext cx="11125201" cy="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6" name="Text Placeholder 11"/>
          <p:cNvSpPr>
            <a:spLocks noGrp="1"/>
          </p:cNvSpPr>
          <p:nvPr>
            <p:ph type="body" sz="quarter" idx="16"/>
          </p:nvPr>
        </p:nvSpPr>
        <p:spPr>
          <a:xfrm>
            <a:off x="8151812"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7" name="Text Placeholder 11"/>
          <p:cNvSpPr>
            <a:spLocks noGrp="1"/>
          </p:cNvSpPr>
          <p:nvPr>
            <p:ph type="body" sz="quarter" idx="17"/>
          </p:nvPr>
        </p:nvSpPr>
        <p:spPr>
          <a:xfrm>
            <a:off x="2436811"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18" name="Text Placeholder 11"/>
          <p:cNvSpPr>
            <a:spLocks noGrp="1"/>
          </p:cNvSpPr>
          <p:nvPr>
            <p:ph type="body" sz="quarter" idx="18"/>
          </p:nvPr>
        </p:nvSpPr>
        <p:spPr>
          <a:xfrm>
            <a:off x="8151812"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3" name="Title 2"/>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2428125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Metric">
    <p:spTree>
      <p:nvGrpSpPr>
        <p:cNvPr id="1" name=""/>
        <p:cNvGrpSpPr/>
        <p:nvPr/>
      </p:nvGrpSpPr>
      <p:grpSpPr>
        <a:xfrm>
          <a:off x="0" y="0"/>
          <a:ext cx="0" cy="0"/>
          <a:chOff x="0" y="0"/>
          <a:chExt cx="0" cy="0"/>
        </a:xfrm>
      </p:grpSpPr>
      <p:sp>
        <p:nvSpPr>
          <p:cNvPr id="12" name="Text Placeholder 11"/>
          <p:cNvSpPr>
            <a:spLocks noGrp="1"/>
          </p:cNvSpPr>
          <p:nvPr>
            <p:ph type="body" sz="quarter" idx="15"/>
          </p:nvPr>
        </p:nvSpPr>
        <p:spPr>
          <a:xfrm>
            <a:off x="5256213" y="1524000"/>
            <a:ext cx="5486400" cy="2743200"/>
          </a:xfrm>
        </p:spPr>
        <p:txBody>
          <a:bodyPr anchor="ctr">
            <a:noAutofit/>
          </a:bodyPr>
          <a:lstStyle>
            <a:lvl1pPr marL="0" indent="0">
              <a:spcBef>
                <a:spcPts val="1200"/>
              </a:spcBef>
              <a:buFont typeface="Arial" panose="020B0604020202020204" pitchFamily="34" charset="0"/>
              <a:buNone/>
              <a:defRPr sz="28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CB2A62B-A9A1-BD4B-8067-86DD35117CEE}" type="datetime1">
              <a:rPr lang="en-US" smtClean="0"/>
              <a:t>10/23/16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2" name="Title 1"/>
          <p:cNvSpPr>
            <a:spLocks noGrp="1"/>
          </p:cNvSpPr>
          <p:nvPr>
            <p:ph type="title" hasCustomPrompt="1"/>
          </p:nvPr>
        </p:nvSpPr>
        <p:spPr>
          <a:xfrm>
            <a:off x="760412" y="1524000"/>
            <a:ext cx="4076700" cy="2743200"/>
          </a:xfrm>
        </p:spPr>
        <p:txBody>
          <a:bodyPr anchor="ctr"/>
          <a:lstStyle>
            <a:lvl1pPr algn="r">
              <a:defRPr sz="16600" b="1">
                <a:solidFill>
                  <a:schemeClr val="accent5"/>
                </a:solidFill>
              </a:defRPr>
            </a:lvl1pPr>
          </a:lstStyle>
          <a:p>
            <a:r>
              <a:rPr lang="en-US" dirty="0" smtClean="0"/>
              <a:t>XX</a:t>
            </a:r>
            <a:endParaRPr lang="en-US" dirty="0"/>
          </a:p>
        </p:txBody>
      </p:sp>
    </p:spTree>
    <p:extLst>
      <p:ext uri="{BB962C8B-B14F-4D97-AF65-F5344CB8AC3E}">
        <p14:creationId xmlns:p14="http://schemas.microsoft.com/office/powerpoint/2010/main" val="3739386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7" name="Date Placeholder 6"/>
          <p:cNvSpPr>
            <a:spLocks noGrp="1"/>
          </p:cNvSpPr>
          <p:nvPr>
            <p:ph type="dt" sz="half" idx="10"/>
          </p:nvPr>
        </p:nvSpPr>
        <p:spPr/>
        <p:txBody>
          <a:bodyPr/>
          <a:lstStyle>
            <a:lvl1pPr>
              <a:defRPr>
                <a:solidFill>
                  <a:srgbClr val="5F5F5F"/>
                </a:solidFill>
              </a:defRPr>
            </a:lvl1pPr>
          </a:lstStyle>
          <a:p>
            <a:fld id="{4D813C46-5AAA-0045-A784-1D6C400A7C04}" type="datetime1">
              <a:rPr lang="en-US" smtClean="0"/>
              <a:t>10/23/16</a:t>
            </a:fld>
            <a:endParaRPr lang="en-US" dirty="0"/>
          </a:p>
        </p:txBody>
      </p:sp>
      <p:sp>
        <p:nvSpPr>
          <p:cNvPr id="8" name="Footer Placeholder 7"/>
          <p:cNvSpPr>
            <a:spLocks noGrp="1"/>
          </p:cNvSpPr>
          <p:nvPr>
            <p:ph type="ftr" sz="quarter" idx="11"/>
          </p:nvPr>
        </p:nvSpPr>
        <p:spPr/>
        <p:txBody>
          <a:bodyPr/>
          <a:lstStyle>
            <a:lvl1pPr>
              <a:defRPr>
                <a:solidFill>
                  <a:srgbClr val="5F5F5F"/>
                </a:solidFill>
              </a:defRPr>
            </a:lvl1pPr>
          </a:lstStyle>
          <a:p>
            <a:r>
              <a:rPr lang="en-US" smtClean="0"/>
              <a:t>Confidential – Oracle Internal/Restricted/Highly Restricted</a:t>
            </a:r>
            <a:endParaRPr lang="en-US" dirty="0"/>
          </a:p>
        </p:txBody>
      </p:sp>
      <p:sp>
        <p:nvSpPr>
          <p:cNvPr id="15" name="TextBox 14"/>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smtClean="0">
                <a:solidFill>
                  <a:srgbClr val="5F5F5F"/>
                </a:solidFill>
              </a:rPr>
              <a:t>2016,</a:t>
            </a:r>
            <a:r>
              <a:rPr sz="850" dirty="0" smtClean="0">
                <a:solidFill>
                  <a:srgbClr val="5F5F5F"/>
                </a:solidFill>
              </a:rPr>
              <a:t> </a:t>
            </a:r>
            <a:r>
              <a:rPr sz="850" dirty="0">
                <a:solidFill>
                  <a:srgbClr val="5F5F5F"/>
                </a:solidFill>
              </a:rPr>
              <a:t>Oracle and/or its affiliates. All rights reserved.  </a:t>
            </a:r>
            <a:r>
              <a:rPr sz="850" dirty="0" smtClean="0">
                <a:solidFill>
                  <a:srgbClr val="5F5F5F"/>
                </a:solidFill>
              </a:rPr>
              <a:t>|</a:t>
            </a:r>
            <a:endParaRPr sz="850" dirty="0">
              <a:solidFill>
                <a:srgbClr val="5F5F5F"/>
              </a:solidFill>
            </a:endParaRPr>
          </a:p>
        </p:txBody>
      </p:sp>
      <p:pic>
        <p:nvPicPr>
          <p:cNvPr id="10" name="Picture 9" descr="Oracle logo in white on red staging background" title="Oracle red badge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2404157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531812"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1812"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Text Placeholder 4"/>
          <p:cNvSpPr>
            <a:spLocks noGrp="1"/>
          </p:cNvSpPr>
          <p:nvPr>
            <p:ph type="body" sz="quarter" idx="3"/>
          </p:nvPr>
        </p:nvSpPr>
        <p:spPr>
          <a:xfrm>
            <a:off x="6243764"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43764"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7" name="Date Placeholder 6"/>
          <p:cNvSpPr>
            <a:spLocks noGrp="1"/>
          </p:cNvSpPr>
          <p:nvPr>
            <p:ph type="dt" sz="half" idx="10"/>
          </p:nvPr>
        </p:nvSpPr>
        <p:spPr/>
        <p:txBody>
          <a:bodyPr/>
          <a:lstStyle/>
          <a:p>
            <a:fld id="{3CFFFFBC-830B-BE48-A60F-3A3B7341FF90}" type="datetime1">
              <a:rPr lang="en-US" smtClean="0"/>
              <a:t>10/23/16</a:t>
            </a:fld>
            <a:endParaRPr dirty="0"/>
          </a:p>
        </p:txBody>
      </p:sp>
      <p:sp>
        <p:nvSpPr>
          <p:cNvPr id="8" name="Footer Placeholder 7"/>
          <p:cNvSpPr>
            <a:spLocks noGrp="1"/>
          </p:cNvSpPr>
          <p:nvPr>
            <p:ph type="ftr" sz="quarter" idx="11"/>
          </p:nvPr>
        </p:nvSpPr>
        <p:spPr/>
        <p:txBody>
          <a:bodyPr/>
          <a:lstStyle/>
          <a:p>
            <a:r>
              <a:rPr lang="en-US" smtClean="0"/>
              <a:t>Confidential – Oracle Internal/Restricted/Highly Restricted</a:t>
            </a:r>
            <a:endParaRPr dirty="0"/>
          </a:p>
        </p:txBody>
      </p:sp>
      <p:sp>
        <p:nvSpPr>
          <p:cNvPr id="9" name="Slide Number Placeholder 8"/>
          <p:cNvSpPr>
            <a:spLocks noGrp="1"/>
          </p:cNvSpPr>
          <p:nvPr>
            <p:ph type="sldNum" sz="quarter" idx="12"/>
          </p:nvPr>
        </p:nvSpPr>
        <p:spPr/>
        <p:txBody>
          <a:bodyPr/>
          <a:lstStyle/>
          <a:p>
            <a:fld id="{C51EAA63-D034-42AE-91FA-B13B9518C7BE}" type="slidenum">
              <a:rPr/>
              <a:t>‹#›</a:t>
            </a:fld>
            <a:endParaRPr dirty="0"/>
          </a:p>
        </p:txBody>
      </p: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3787001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D39A174-1ADF-1E48-B6DD-36515CA54732}" type="datetime1">
              <a:rPr lang="en-US" smtClean="0"/>
              <a:t>10/23/16</a:t>
            </a:fld>
            <a:endParaRPr dirty="0"/>
          </a:p>
        </p:txBody>
      </p:sp>
      <p:sp>
        <p:nvSpPr>
          <p:cNvPr id="4" name="Footer Placeholder 3"/>
          <p:cNvSpPr>
            <a:spLocks noGrp="1"/>
          </p:cNvSpPr>
          <p:nvPr>
            <p:ph type="ftr" sz="quarter" idx="11"/>
          </p:nvPr>
        </p:nvSpPr>
        <p:spPr/>
        <p:txBody>
          <a:bodyPr/>
          <a:lstStyle/>
          <a:p>
            <a:r>
              <a:rPr lang="en-US" smtClean="0"/>
              <a:t>Confidential – Oracle Internal/Restricted/Highly Restricted</a:t>
            </a:r>
            <a:endParaRPr dirty="0"/>
          </a:p>
        </p:txBody>
      </p:sp>
      <p:sp>
        <p:nvSpPr>
          <p:cNvPr id="5" name="Slide Number Placeholder 4"/>
          <p:cNvSpPr>
            <a:spLocks noGrp="1"/>
          </p:cNvSpPr>
          <p:nvPr>
            <p:ph type="sldNum" sz="quarter" idx="12"/>
          </p:nvPr>
        </p:nvSpPr>
        <p:spPr/>
        <p:txBody>
          <a:bodyPr/>
          <a:lstStyle/>
          <a:p>
            <a:fld id="{C51EAA63-D034-42AE-91FA-B13B9518C7BE}" type="slidenum">
              <a:rPr/>
              <a:t>‹#›</a:t>
            </a:fld>
            <a:endParaRPr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37699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F9DE5E5-CA66-5940-9D1C-9F6D8D7529FE}" type="datetime1">
              <a:rPr lang="en-US" smtClean="0"/>
              <a:t>10/23/16</a:t>
            </a:fld>
            <a:endParaRPr dirty="0"/>
          </a:p>
        </p:txBody>
      </p:sp>
      <p:sp>
        <p:nvSpPr>
          <p:cNvPr id="4" name="Footer Placeholder 3"/>
          <p:cNvSpPr>
            <a:spLocks noGrp="1"/>
          </p:cNvSpPr>
          <p:nvPr>
            <p:ph type="ftr" sz="quarter" idx="11"/>
          </p:nvPr>
        </p:nvSpPr>
        <p:spPr/>
        <p:txBody>
          <a:bodyPr/>
          <a:lstStyle/>
          <a:p>
            <a:r>
              <a:rPr lang="en-US" smtClean="0"/>
              <a:t>Confidential – Oracle Internal/Restricted/Highly Restricted</a:t>
            </a:r>
            <a:endParaRPr dirty="0"/>
          </a:p>
        </p:txBody>
      </p:sp>
      <p:sp>
        <p:nvSpPr>
          <p:cNvPr id="5" name="Slide Number Placeholder 4"/>
          <p:cNvSpPr>
            <a:spLocks noGrp="1"/>
          </p:cNvSpPr>
          <p:nvPr>
            <p:ph type="sldNum" sz="quarter" idx="12"/>
          </p:nvPr>
        </p:nvSpPr>
        <p:spPr/>
        <p:txBody>
          <a:bodyPr/>
          <a:lstStyle/>
          <a:p>
            <a:fld id="{C51EAA63-D034-42AE-91FA-B13B9518C7BE}" type="slidenum">
              <a:rPr/>
              <a:t>‹#›</a:t>
            </a:fld>
            <a:endParaRPr dirty="0"/>
          </a:p>
        </p:txBody>
      </p:sp>
      <p:sp>
        <p:nvSpPr>
          <p:cNvPr id="6" name="Text Placeholder 12"/>
          <p:cNvSpPr>
            <a:spLocks noGrp="1"/>
          </p:cNvSpPr>
          <p:nvPr>
            <p:ph type="body" sz="quarter" idx="13" hasCustomPrompt="1"/>
          </p:nvPr>
        </p:nvSpPr>
        <p:spPr>
          <a:xfrm>
            <a:off x="531814" y="1373741"/>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7" name="Title 6"/>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4163620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19AFBF-606B-E543-8502-3BFA1F086CBC}" type="datetime1">
              <a:rPr lang="en-US" smtClean="0"/>
              <a:t>10/23/16</a:t>
            </a:fld>
            <a:endParaRPr dirty="0"/>
          </a:p>
        </p:txBody>
      </p:sp>
      <p:sp>
        <p:nvSpPr>
          <p:cNvPr id="3" name="Footer Placeholder 2"/>
          <p:cNvSpPr>
            <a:spLocks noGrp="1"/>
          </p:cNvSpPr>
          <p:nvPr>
            <p:ph type="ftr" sz="quarter" idx="11"/>
          </p:nvPr>
        </p:nvSpPr>
        <p:spPr/>
        <p:txBody>
          <a:bodyPr/>
          <a:lstStyle/>
          <a:p>
            <a:r>
              <a:rPr lang="en-US" smtClean="0"/>
              <a:t>Confidential – Oracle Internal/Restricted/Highly Restricted</a:t>
            </a:r>
            <a:endParaRPr dirty="0"/>
          </a:p>
        </p:txBody>
      </p:sp>
      <p:sp>
        <p:nvSpPr>
          <p:cNvPr id="4" name="Slide Number Placeholder 3"/>
          <p:cNvSpPr>
            <a:spLocks noGrp="1"/>
          </p:cNvSpPr>
          <p:nvPr>
            <p:ph type="sldNum" sz="quarter" idx="12"/>
          </p:nvPr>
        </p:nvSpPr>
        <p:spPr/>
        <p:txBody>
          <a:bodyPr/>
          <a:lstStyle/>
          <a:p>
            <a:fld id="{C51EAA63-D034-42AE-91FA-B13B9518C7BE}" type="slidenum">
              <a:rPr/>
              <a:t>‹#›</a:t>
            </a:fld>
            <a:endParaRPr dirty="0"/>
          </a:p>
        </p:txBody>
      </p:sp>
    </p:spTree>
    <p:extLst>
      <p:ext uri="{BB962C8B-B14F-4D97-AF65-F5344CB8AC3E}">
        <p14:creationId xmlns:p14="http://schemas.microsoft.com/office/powerpoint/2010/main" val="3608229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31662" y="1524000"/>
            <a:ext cx="7772550"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Text Placeholder 3"/>
          <p:cNvSpPr>
            <a:spLocks noGrp="1"/>
          </p:cNvSpPr>
          <p:nvPr>
            <p:ph type="body" sz="half" idx="2"/>
          </p:nvPr>
        </p:nvSpPr>
        <p:spPr>
          <a:xfrm>
            <a:off x="8777288" y="1524001"/>
            <a:ext cx="2971800"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0AF893-3E10-FD41-AEC9-8B3D0A4A1856}" type="datetime1">
              <a:rPr lang="en-US" smtClean="0"/>
              <a:t>10/23/16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8" name="Title 7"/>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3457850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bwMode="gray">
          <a:xfrm>
            <a:off x="531813" y="1524000"/>
            <a:ext cx="6095999" cy="4416725"/>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4" name="Text Placeholder 3"/>
          <p:cNvSpPr>
            <a:spLocks noGrp="1"/>
          </p:cNvSpPr>
          <p:nvPr>
            <p:ph type="body" sz="half" idx="2"/>
          </p:nvPr>
        </p:nvSpPr>
        <p:spPr>
          <a:xfrm>
            <a:off x="7008812" y="1524000"/>
            <a:ext cx="4648201"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F325C25-20DE-A84C-A42C-F77161DB4A96}" type="datetime1">
              <a:rPr lang="en-US" smtClean="0"/>
              <a:t>10/23/16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8" name="Title 7"/>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3058274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cxnSp>
        <p:nvCxnSpPr>
          <p:cNvPr id="8" name="Straight Connector 7"/>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4" name="Text Placeholder 3"/>
          <p:cNvSpPr>
            <a:spLocks noGrp="1"/>
          </p:cNvSpPr>
          <p:nvPr>
            <p:ph type="body" sz="half" idx="2"/>
          </p:nvPr>
        </p:nvSpPr>
        <p:spPr>
          <a:xfrm>
            <a:off x="531812"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95EB4F4-FDFD-ED43-860C-BD557FEEC804}" type="datetime1">
              <a:rPr lang="en-US" smtClean="0"/>
              <a:t>10/23/16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9" name="Picture Placeholder 2"/>
          <p:cNvSpPr>
            <a:spLocks noGrp="1"/>
          </p:cNvSpPr>
          <p:nvPr>
            <p:ph type="pic" idx="13"/>
          </p:nvPr>
        </p:nvSpPr>
        <p:spPr bwMode="gray">
          <a:xfrm>
            <a:off x="6246812"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10" name="Text Placeholder 3"/>
          <p:cNvSpPr>
            <a:spLocks noGrp="1"/>
          </p:cNvSpPr>
          <p:nvPr>
            <p:ph type="body" sz="half" idx="14"/>
          </p:nvPr>
        </p:nvSpPr>
        <p:spPr>
          <a:xfrm>
            <a:off x="6246811"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itle 10"/>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908982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hree Pictures with Captions">
    <p:spTree>
      <p:nvGrpSpPr>
        <p:cNvPr id="1" name=""/>
        <p:cNvGrpSpPr/>
        <p:nvPr/>
      </p:nvGrpSpPr>
      <p:grpSpPr>
        <a:xfrm>
          <a:off x="0" y="0"/>
          <a:ext cx="0" cy="0"/>
          <a:chOff x="0" y="0"/>
          <a:chExt cx="0" cy="0"/>
        </a:xfrm>
      </p:grpSpPr>
      <p:cxnSp>
        <p:nvCxnSpPr>
          <p:cNvPr id="11" name="Straight Connector 10"/>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4" name="Text Placeholder 3"/>
          <p:cNvSpPr>
            <a:spLocks noGrp="1"/>
          </p:cNvSpPr>
          <p:nvPr>
            <p:ph type="body" sz="half" idx="2"/>
          </p:nvPr>
        </p:nvSpPr>
        <p:spPr>
          <a:xfrm>
            <a:off x="53181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440CA68-5E1D-2648-A796-3AC679BBE128}" type="datetime1">
              <a:rPr lang="en-US" smtClean="0"/>
              <a:t>10/23/16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9" name="Picture Placeholder 2"/>
          <p:cNvSpPr>
            <a:spLocks noGrp="1"/>
          </p:cNvSpPr>
          <p:nvPr>
            <p:ph type="pic" idx="13"/>
          </p:nvPr>
        </p:nvSpPr>
        <p:spPr bwMode="gray">
          <a:xfrm>
            <a:off x="4357052"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10" name="Text Placeholder 3"/>
          <p:cNvSpPr>
            <a:spLocks noGrp="1"/>
          </p:cNvSpPr>
          <p:nvPr>
            <p:ph type="body" sz="half" idx="14"/>
          </p:nvPr>
        </p:nvSpPr>
        <p:spPr>
          <a:xfrm>
            <a:off x="435705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3" name="Picture Placeholder 2"/>
          <p:cNvSpPr>
            <a:spLocks noGrp="1"/>
          </p:cNvSpPr>
          <p:nvPr>
            <p:ph type="pic" idx="15"/>
          </p:nvPr>
        </p:nvSpPr>
        <p:spPr bwMode="gray">
          <a:xfrm>
            <a:off x="8182292"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14" name="Text Placeholder 3"/>
          <p:cNvSpPr>
            <a:spLocks noGrp="1"/>
          </p:cNvSpPr>
          <p:nvPr>
            <p:ph type="body" sz="half" idx="16"/>
          </p:nvPr>
        </p:nvSpPr>
        <p:spPr>
          <a:xfrm>
            <a:off x="818229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2790854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OS Smartphone and Tablet: Horizontal">
    <p:spTree>
      <p:nvGrpSpPr>
        <p:cNvPr id="1" name=""/>
        <p:cNvGrpSpPr/>
        <p:nvPr/>
      </p:nvGrpSpPr>
      <p:grpSpPr>
        <a:xfrm>
          <a:off x="0" y="0"/>
          <a:ext cx="0" cy="0"/>
          <a:chOff x="0" y="0"/>
          <a:chExt cx="0" cy="0"/>
        </a:xfrm>
      </p:grpSpPr>
      <p:pic>
        <p:nvPicPr>
          <p:cNvPr id="2" name="Picture 1" descr="Photos, screen captures, graphics can be inserted in a white mobile phone and tablet" title="iOS Smartphone and Tablet: Horizontal Layout"/>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6717" y="1522826"/>
            <a:ext cx="6495366" cy="4567423"/>
          </a:xfrm>
          <a:prstGeom prst="rect">
            <a:avLst/>
          </a:prstGeom>
        </p:spPr>
      </p:pic>
      <p:pic>
        <p:nvPicPr>
          <p:cNvPr id="15" name="Picture 1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770494" y="1827861"/>
            <a:ext cx="1840875" cy="3887139"/>
          </a:xfrm>
          <a:prstGeom prst="rect">
            <a:avLst/>
          </a:prstGeom>
        </p:spPr>
      </p:pic>
      <p:sp>
        <p:nvSpPr>
          <p:cNvPr id="3" name="Picture Placeholder 2"/>
          <p:cNvSpPr>
            <a:spLocks noGrp="1"/>
          </p:cNvSpPr>
          <p:nvPr>
            <p:ph type="pic" idx="1"/>
          </p:nvPr>
        </p:nvSpPr>
        <p:spPr bwMode="gray">
          <a:xfrm>
            <a:off x="1889122" y="2364583"/>
            <a:ext cx="161848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5" name="Date Placeholder 4"/>
          <p:cNvSpPr>
            <a:spLocks noGrp="1"/>
          </p:cNvSpPr>
          <p:nvPr>
            <p:ph type="dt" sz="half" idx="10"/>
          </p:nvPr>
        </p:nvSpPr>
        <p:spPr/>
        <p:txBody>
          <a:bodyPr/>
          <a:lstStyle/>
          <a:p>
            <a:fld id="{DA38B655-5B37-774F-952B-2EF42A453626}" type="datetime1">
              <a:rPr lang="en-US" smtClean="0"/>
              <a:t>10/23/16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9" name="Picture Placeholder 2"/>
          <p:cNvSpPr>
            <a:spLocks noGrp="1"/>
          </p:cNvSpPr>
          <p:nvPr>
            <p:ph type="pic" idx="13"/>
          </p:nvPr>
        </p:nvSpPr>
        <p:spPr bwMode="gray">
          <a:xfrm>
            <a:off x="4532312" y="1850231"/>
            <a:ext cx="5246688" cy="396954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4" name="Title 3"/>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745444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iOS Smartphone and Tablet: Vertical">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2" cstate="print">
            <a:extLst>
              <a:ext uri="{28A0092B-C50C-407E-A947-70E740481C1C}">
                <a14:useLocalDpi xmlns:a14="http://schemas.microsoft.com/office/drawing/2010/main" val="0"/>
              </a:ext>
            </a:extLst>
          </a:blip>
          <a:srcRect r="7518"/>
          <a:stretch/>
        </p:blipFill>
        <p:spPr>
          <a:xfrm rot="5400000">
            <a:off x="5748377" y="1113567"/>
            <a:ext cx="6007047" cy="4567423"/>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smtClean="0"/>
              <a:t>Click to edit Master title style</a:t>
            </a:r>
            <a:endParaRPr dirty="0"/>
          </a:p>
        </p:txBody>
      </p:sp>
      <p:sp>
        <p:nvSpPr>
          <p:cNvPr id="5" name="Date Placeholder 4"/>
          <p:cNvSpPr>
            <a:spLocks noGrp="1"/>
          </p:cNvSpPr>
          <p:nvPr>
            <p:ph type="dt" sz="half" idx="10"/>
          </p:nvPr>
        </p:nvSpPr>
        <p:spPr/>
        <p:txBody>
          <a:bodyPr/>
          <a:lstStyle/>
          <a:p>
            <a:fld id="{E63E8679-970F-0E44-9FB8-4B88F38302EF}" type="datetime1">
              <a:rPr lang="en-US" smtClean="0"/>
              <a:t>10/23/16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9" name="Picture Placeholder 2"/>
          <p:cNvSpPr>
            <a:spLocks noGrp="1"/>
          </p:cNvSpPr>
          <p:nvPr>
            <p:ph type="pic" idx="13"/>
          </p:nvPr>
        </p:nvSpPr>
        <p:spPr bwMode="gray">
          <a:xfrm>
            <a:off x="6747673" y="1013144"/>
            <a:ext cx="3962137" cy="5252348"/>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pic>
        <p:nvPicPr>
          <p:cNvPr id="13" name="Picture 12" descr="Photos, screen captures, graphics can be inserted in a white mobile phone and tablet" title="iOS Smartphone and Tablet: Vertical Layout"/>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960812" y="1905000"/>
            <a:ext cx="1840875" cy="3887139"/>
          </a:xfrm>
          <a:prstGeom prst="rect">
            <a:avLst/>
          </a:prstGeom>
        </p:spPr>
      </p:pic>
      <p:sp>
        <p:nvSpPr>
          <p:cNvPr id="14" name="Picture Placeholder 2"/>
          <p:cNvSpPr>
            <a:spLocks noGrp="1"/>
          </p:cNvSpPr>
          <p:nvPr>
            <p:ph type="pic" idx="1"/>
          </p:nvPr>
        </p:nvSpPr>
        <p:spPr bwMode="gray">
          <a:xfrm>
            <a:off x="4079443" y="2448864"/>
            <a:ext cx="1618488" cy="2834640"/>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Tree>
    <p:extLst>
      <p:ext uri="{BB962C8B-B14F-4D97-AF65-F5344CB8AC3E}">
        <p14:creationId xmlns:p14="http://schemas.microsoft.com/office/powerpoint/2010/main" val="2720634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Slide with Pictur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10" name="Rectangle 9" descr="Full slide 4-color photo can be inserted here" title="Title Slide with Pictu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 name="Title 1"/>
          <p:cNvSpPr>
            <a:spLocks noGrp="1"/>
          </p:cNvSpPr>
          <p:nvPr>
            <p:ph type="ctrTitle"/>
          </p:nvPr>
        </p:nvSpPr>
        <p:spPr>
          <a:xfrm>
            <a:off x="531814" y="739775"/>
            <a:ext cx="9601200" cy="1470025"/>
          </a:xfrm>
        </p:spPr>
        <p:txBody>
          <a:bodyPr/>
          <a:lstStyle>
            <a:lvl1pPr>
              <a:lnSpc>
                <a:spcPct val="80000"/>
              </a:lnSpc>
              <a:defRPr sz="4800"/>
            </a:lvl1pPr>
          </a:lstStyle>
          <a:p>
            <a:r>
              <a:rPr lang="en-US" smtClean="0"/>
              <a:t>Click to edit Master title style</a:t>
            </a:r>
            <a:endParaRPr dirty="0"/>
          </a:p>
        </p:txBody>
      </p:sp>
      <p:sp>
        <p:nvSpPr>
          <p:cNvPr id="3" name="Subtitle 2"/>
          <p:cNvSpPr>
            <a:spLocks noGrp="1"/>
          </p:cNvSpPr>
          <p:nvPr>
            <p:ph type="subTitle" idx="1"/>
          </p:nvPr>
        </p:nvSpPr>
        <p:spPr>
          <a:xfrm>
            <a:off x="531762" y="2286000"/>
            <a:ext cx="96012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Text Placeholder 12"/>
          <p:cNvSpPr>
            <a:spLocks noGrp="1"/>
          </p:cNvSpPr>
          <p:nvPr>
            <p:ph type="body" sz="quarter" idx="13" hasCustomPrompt="1"/>
          </p:nvPr>
        </p:nvSpPr>
        <p:spPr>
          <a:xfrm>
            <a:off x="531814" y="3429451"/>
            <a:ext cx="96012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7" name="Date Placeholder 6"/>
          <p:cNvSpPr>
            <a:spLocks noGrp="1"/>
          </p:cNvSpPr>
          <p:nvPr>
            <p:ph type="dt" sz="half" idx="14"/>
          </p:nvPr>
        </p:nvSpPr>
        <p:spPr/>
        <p:txBody>
          <a:bodyPr/>
          <a:lstStyle>
            <a:lvl1pPr>
              <a:defRPr>
                <a:solidFill>
                  <a:schemeClr val="tx1"/>
                </a:solidFill>
              </a:defRPr>
            </a:lvl1pPr>
          </a:lstStyle>
          <a:p>
            <a:fld id="{28EA2FC9-FB8E-5643-A6BA-BB418325CE56}" type="datetime1">
              <a:rPr lang="en-US" smtClean="0"/>
              <a:t>10/23/16</a:t>
            </a:fld>
            <a:endParaRPr lang="en-US" dirty="0"/>
          </a:p>
        </p:txBody>
      </p:sp>
      <p:sp>
        <p:nvSpPr>
          <p:cNvPr id="8" name="Footer Placeholder 7"/>
          <p:cNvSpPr>
            <a:spLocks noGrp="1"/>
          </p:cNvSpPr>
          <p:nvPr>
            <p:ph type="ftr" sz="quarter" idx="15"/>
          </p:nvPr>
        </p:nvSpPr>
        <p:spPr/>
        <p:txBody>
          <a:bodyPr/>
          <a:lstStyle>
            <a:lvl1pPr>
              <a:defRPr>
                <a:solidFill>
                  <a:schemeClr val="tx1"/>
                </a:solidFill>
              </a:defRPr>
            </a:lvl1pPr>
          </a:lstStyle>
          <a:p>
            <a:r>
              <a:rPr lang="en-US" smtClean="0"/>
              <a:t>Confidential – Oracle Internal/Restricted/Highly Restricted</a:t>
            </a:r>
            <a:endParaRPr lang="en-US" dirty="0"/>
          </a:p>
        </p:txBody>
      </p:sp>
      <p:sp>
        <p:nvSpPr>
          <p:cNvPr id="14" name="TextBox 13"/>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smtClean="0">
                <a:solidFill>
                  <a:schemeClr val="tx1"/>
                </a:solidFill>
              </a:rPr>
              <a:t>2016,</a:t>
            </a:r>
            <a:r>
              <a:rPr sz="850" dirty="0" smtClean="0">
                <a:solidFill>
                  <a:schemeClr val="tx1"/>
                </a:solidFill>
              </a:rPr>
              <a:t> </a:t>
            </a:r>
            <a:r>
              <a:rPr sz="850" dirty="0">
                <a:solidFill>
                  <a:schemeClr val="tx1"/>
                </a:solidFill>
              </a:rPr>
              <a:t>Oracle and/or its affiliates. All rights reserved.  </a:t>
            </a:r>
            <a:r>
              <a:rPr sz="850" dirty="0" smtClean="0">
                <a:solidFill>
                  <a:schemeClr val="tx1"/>
                </a:solidFill>
              </a:rPr>
              <a:t>|</a:t>
            </a:r>
            <a:endParaRPr sz="850" dirty="0">
              <a:solidFill>
                <a:schemeClr val="tx1"/>
              </a:solidFill>
            </a:endParaRPr>
          </a:p>
        </p:txBody>
      </p:sp>
      <p:pic>
        <p:nvPicPr>
          <p:cNvPr id="11" name="Picture 10" descr="Oracle logo in white on red staging background" title="Oracle red badge logo"/>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268782140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ndroid Smartphone and Tablet: Horizontal">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86728" y="2011145"/>
            <a:ext cx="1819656" cy="3522853"/>
          </a:xfrm>
          <a:prstGeom prst="rect">
            <a:avLst/>
          </a:prstGeom>
        </p:spPr>
      </p:pic>
      <p:pic>
        <p:nvPicPr>
          <p:cNvPr id="11" name="Picture 10" descr="Photos, screen captures, graphics can be inserted in a white mobile phone and tablet" title="Android Smartphone and Tablet: Horizontal Layout"/>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241990" y="1585322"/>
            <a:ext cx="5829300" cy="4107283"/>
          </a:xfrm>
          <a:prstGeom prst="rect">
            <a:avLst/>
          </a:prstGeom>
        </p:spPr>
      </p:pic>
      <p:sp>
        <p:nvSpPr>
          <p:cNvPr id="3" name="Picture Placeholder 2"/>
          <p:cNvSpPr>
            <a:spLocks noGrp="1"/>
          </p:cNvSpPr>
          <p:nvPr>
            <p:ph type="pic" idx="1"/>
          </p:nvPr>
        </p:nvSpPr>
        <p:spPr bwMode="gray">
          <a:xfrm>
            <a:off x="1910171" y="2364583"/>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5" name="Date Placeholder 4"/>
          <p:cNvSpPr>
            <a:spLocks noGrp="1"/>
          </p:cNvSpPr>
          <p:nvPr>
            <p:ph type="dt" sz="half" idx="10"/>
          </p:nvPr>
        </p:nvSpPr>
        <p:spPr/>
        <p:txBody>
          <a:bodyPr/>
          <a:lstStyle/>
          <a:p>
            <a:fld id="{8B482C15-144D-5047-A5F1-7D99D84BBFB0}" type="datetime1">
              <a:rPr lang="en-US" smtClean="0"/>
              <a:t>10/23/16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9" name="Picture Placeholder 2"/>
          <p:cNvSpPr>
            <a:spLocks noGrp="1"/>
          </p:cNvSpPr>
          <p:nvPr>
            <p:ph type="pic" idx="13"/>
          </p:nvPr>
        </p:nvSpPr>
        <p:spPr bwMode="gray">
          <a:xfrm>
            <a:off x="4532312" y="1975104"/>
            <a:ext cx="5248656" cy="3328416"/>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
        <p:nvSpPr>
          <p:cNvPr id="4" name="Title 3"/>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3629068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ndroid Smartphone and Tablet: Vertical">
    <p:spTree>
      <p:nvGrpSpPr>
        <p:cNvPr id="1" name=""/>
        <p:cNvGrpSpPr/>
        <p:nvPr/>
      </p:nvGrpSpPr>
      <p:grpSpPr>
        <a:xfrm>
          <a:off x="0" y="0"/>
          <a:ext cx="0" cy="0"/>
          <a:chOff x="0" y="0"/>
          <a:chExt cx="0" cy="0"/>
        </a:xfrm>
      </p:grpSpPr>
      <p:pic>
        <p:nvPicPr>
          <p:cNvPr id="21" name="Picture 20"/>
          <p:cNvPicPr>
            <a:picLocks noChangeAspect="1"/>
          </p:cNvPicPr>
          <p:nvPr userDrawn="1"/>
        </p:nvPicPr>
        <p:blipFill rotWithShape="1">
          <a:blip r:embed="rId2">
            <a:extLst>
              <a:ext uri="{28A0092B-C50C-407E-A947-70E740481C1C}">
                <a14:useLocalDpi xmlns:a14="http://schemas.microsoft.com/office/drawing/2010/main" val="0"/>
              </a:ext>
            </a:extLst>
          </a:blip>
          <a:srcRect r="2901"/>
          <a:stretch/>
        </p:blipFill>
        <p:spPr>
          <a:xfrm rot="5400000">
            <a:off x="5891726" y="1502667"/>
            <a:ext cx="5674025" cy="4117325"/>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smtClean="0"/>
              <a:t>Click to edit Master title style</a:t>
            </a:r>
            <a:endParaRPr dirty="0"/>
          </a:p>
        </p:txBody>
      </p:sp>
      <p:sp>
        <p:nvSpPr>
          <p:cNvPr id="5" name="Date Placeholder 4"/>
          <p:cNvSpPr>
            <a:spLocks noGrp="1"/>
          </p:cNvSpPr>
          <p:nvPr>
            <p:ph type="dt" sz="half" idx="10"/>
          </p:nvPr>
        </p:nvSpPr>
        <p:spPr/>
        <p:txBody>
          <a:bodyPr/>
          <a:lstStyle/>
          <a:p>
            <a:fld id="{F8E68280-77B5-7046-8002-0C2A6FF60231}" type="datetime1">
              <a:rPr lang="en-US" smtClean="0"/>
              <a:t>10/23/16</a:t>
            </a:fld>
            <a:endParaRPr dirty="0"/>
          </a:p>
        </p:txBody>
      </p:sp>
      <p:sp>
        <p:nvSpPr>
          <p:cNvPr id="6" name="Footer Placeholder 5"/>
          <p:cNvSpPr>
            <a:spLocks noGrp="1"/>
          </p:cNvSpPr>
          <p:nvPr>
            <p:ph type="ftr" sz="quarter" idx="11"/>
          </p:nvPr>
        </p:nvSpPr>
        <p:spPr/>
        <p:txBody>
          <a:bodyPr/>
          <a:lstStyle/>
          <a:p>
            <a:r>
              <a:rPr lang="en-US" smtClean="0"/>
              <a:t>Confidential – Oracle Internal/Restricted/Highly Restricted</a:t>
            </a:r>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9" name="Picture Placeholder 2"/>
          <p:cNvSpPr>
            <a:spLocks noGrp="1"/>
          </p:cNvSpPr>
          <p:nvPr>
            <p:ph type="pic" idx="13"/>
          </p:nvPr>
        </p:nvSpPr>
        <p:spPr bwMode="gray">
          <a:xfrm>
            <a:off x="7061703" y="1013144"/>
            <a:ext cx="3313567" cy="5252348"/>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pic>
        <p:nvPicPr>
          <p:cNvPr id="19" name="Picture 18" descr="Photos, screen captures, graphics can be inserted in a white mobile phone and tablet" title="Android Smartphone and Tablet: Vertical Layout"/>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969956" y="2096382"/>
            <a:ext cx="1819656" cy="3522853"/>
          </a:xfrm>
          <a:prstGeom prst="rect">
            <a:avLst/>
          </a:prstGeom>
        </p:spPr>
      </p:pic>
      <p:sp>
        <p:nvSpPr>
          <p:cNvPr id="20" name="Picture Placeholder 2"/>
          <p:cNvSpPr>
            <a:spLocks noGrp="1"/>
          </p:cNvSpPr>
          <p:nvPr>
            <p:ph type="pic" idx="1"/>
          </p:nvPr>
        </p:nvSpPr>
        <p:spPr bwMode="gray">
          <a:xfrm>
            <a:off x="4093399" y="2449820"/>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dirty="0"/>
          </a:p>
        </p:txBody>
      </p:sp>
    </p:spTree>
    <p:extLst>
      <p:ext uri="{BB962C8B-B14F-4D97-AF65-F5344CB8AC3E}">
        <p14:creationId xmlns:p14="http://schemas.microsoft.com/office/powerpoint/2010/main" val="3964592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Metric with Pictur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descr="A large metric, brief statement, and 4-color photo can be included here" title="Large metric with 4-color photo"/>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grpSp>
        <p:nvGrpSpPr>
          <p:cNvPr id="2" name="Group 1"/>
          <p:cNvGrpSpPr/>
          <p:nvPr/>
        </p:nvGrpSpPr>
        <p:grpSpPr>
          <a:xfrm>
            <a:off x="0" y="0"/>
            <a:ext cx="12189399" cy="6858000"/>
            <a:chOff x="-287" y="0"/>
            <a:chExt cx="12189399" cy="6858000"/>
          </a:xfrm>
        </p:grpSpPr>
        <p:sp>
          <p:nvSpPr>
            <p:cNvPr id="10" name="Rectangle 9"/>
            <p:cNvSpPr/>
            <p:nvPr/>
          </p:nvSpPr>
          <p:spPr bwMode="gray">
            <a:xfrm>
              <a:off x="-287" y="0"/>
              <a:ext cx="193962"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1" name="Rectangle 10"/>
            <p:cNvSpPr/>
            <p:nvPr/>
          </p:nvSpPr>
          <p:spPr bwMode="gray">
            <a:xfrm>
              <a:off x="11995151" y="5854"/>
              <a:ext cx="193960"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2" name="Rectangle 11"/>
            <p:cNvSpPr/>
            <p:nvPr/>
          </p:nvSpPr>
          <p:spPr bwMode="gray">
            <a:xfrm>
              <a:off x="-286" y="6400800"/>
              <a:ext cx="12189396" cy="45720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3" name="Rectangle 12"/>
            <p:cNvSpPr/>
            <p:nvPr/>
          </p:nvSpPr>
          <p:spPr bwMode="gray">
            <a:xfrm>
              <a:off x="-286" y="0"/>
              <a:ext cx="12189398" cy="192024"/>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5" name="Date Placeholder 4"/>
          <p:cNvSpPr>
            <a:spLocks noGrp="1"/>
          </p:cNvSpPr>
          <p:nvPr>
            <p:ph type="dt" sz="half" idx="10"/>
          </p:nvPr>
        </p:nvSpPr>
        <p:spPr/>
        <p:txBody>
          <a:bodyPr/>
          <a:lstStyle>
            <a:lvl1pPr>
              <a:defRPr>
                <a:solidFill>
                  <a:srgbClr val="5F5F5F"/>
                </a:solidFill>
              </a:defRPr>
            </a:lvl1pPr>
          </a:lstStyle>
          <a:p>
            <a:fld id="{D061FBC3-B3BC-0343-8C44-083187317F83}" type="datetime1">
              <a:rPr lang="en-US" smtClean="0"/>
              <a:t>10/23/16</a:t>
            </a:fld>
            <a:endParaRPr lang="en-US" dirty="0"/>
          </a:p>
        </p:txBody>
      </p:sp>
      <p:sp>
        <p:nvSpPr>
          <p:cNvPr id="6" name="Footer Placeholder 5"/>
          <p:cNvSpPr>
            <a:spLocks noGrp="1"/>
          </p:cNvSpPr>
          <p:nvPr>
            <p:ph type="ftr" sz="quarter" idx="11"/>
          </p:nvPr>
        </p:nvSpPr>
        <p:spPr/>
        <p:txBody>
          <a:bodyPr/>
          <a:lstStyle>
            <a:lvl1pPr>
              <a:defRPr>
                <a:solidFill>
                  <a:srgbClr val="5F5F5F"/>
                </a:solidFill>
              </a:defRPr>
            </a:lvl1pPr>
          </a:lstStyle>
          <a:p>
            <a:r>
              <a:rPr lang="en-US" smtClean="0"/>
              <a:t>Confidential – Oracle Internal/Restricted/Highly Restricted</a:t>
            </a:r>
            <a:endParaRPr lang="en-US" dirty="0"/>
          </a:p>
        </p:txBody>
      </p:sp>
      <p:sp>
        <p:nvSpPr>
          <p:cNvPr id="7" name="Slide Number Placeholder 6"/>
          <p:cNvSpPr>
            <a:spLocks noGrp="1"/>
          </p:cNvSpPr>
          <p:nvPr>
            <p:ph type="sldNum" sz="quarter" idx="12"/>
          </p:nvPr>
        </p:nvSpPr>
        <p:spPr/>
        <p:txBody>
          <a:bodyPr/>
          <a:lstStyle>
            <a:lvl1pPr>
              <a:defRPr>
                <a:solidFill>
                  <a:srgbClr val="5F5F5F"/>
                </a:solidFill>
              </a:defRPr>
            </a:lvl1pPr>
          </a:lstStyle>
          <a:p>
            <a:fld id="{C51EAA63-D034-42AE-91FA-B13B9518C7BE}" type="slidenum">
              <a:rPr lang="en-US" smtClean="0"/>
              <a:pPr/>
              <a:t>‹#›</a:t>
            </a:fld>
            <a:endParaRPr lang="en-US" dirty="0"/>
          </a:p>
        </p:txBody>
      </p:sp>
      <p:sp>
        <p:nvSpPr>
          <p:cNvPr id="22" name="Text Placeholder 12"/>
          <p:cNvSpPr>
            <a:spLocks noGrp="1"/>
          </p:cNvSpPr>
          <p:nvPr>
            <p:ph type="body" sz="quarter" idx="13" hasCustomPrompt="1"/>
          </p:nvPr>
        </p:nvSpPr>
        <p:spPr>
          <a:xfrm>
            <a:off x="760412" y="2666999"/>
            <a:ext cx="5029200" cy="1960881"/>
          </a:xfrm>
        </p:spPr>
        <p:txBody>
          <a:bodyPr>
            <a:noAutofit/>
          </a:bodyPr>
          <a:lstStyle>
            <a:lvl1pPr marL="1588" indent="0">
              <a:spcBef>
                <a:spcPts val="0"/>
              </a:spcBef>
              <a:buFontTx/>
              <a:buNone/>
              <a:defRPr sz="28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text</a:t>
            </a:r>
          </a:p>
        </p:txBody>
      </p:sp>
      <p:sp>
        <p:nvSpPr>
          <p:cNvPr id="3" name="Title 2"/>
          <p:cNvSpPr>
            <a:spLocks noGrp="1"/>
          </p:cNvSpPr>
          <p:nvPr>
            <p:ph type="title" hasCustomPrompt="1"/>
          </p:nvPr>
        </p:nvSpPr>
        <p:spPr>
          <a:xfrm>
            <a:off x="760412" y="609600"/>
            <a:ext cx="5029200" cy="2044700"/>
          </a:xfrm>
        </p:spPr>
        <p:txBody>
          <a:bodyPr/>
          <a:lstStyle>
            <a:lvl1pPr>
              <a:defRPr sz="13800" b="1"/>
            </a:lvl1pPr>
          </a:lstStyle>
          <a:p>
            <a:r>
              <a:rPr lang="en-US" dirty="0" smtClean="0"/>
              <a:t>XX</a:t>
            </a:r>
            <a:endParaRPr lang="en-US" dirty="0"/>
          </a:p>
        </p:txBody>
      </p:sp>
      <p:sp>
        <p:nvSpPr>
          <p:cNvPr id="19" name="TextBox 18"/>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smtClean="0">
                <a:solidFill>
                  <a:srgbClr val="5F5F5F"/>
                </a:solidFill>
              </a:rPr>
              <a:t>2016,</a:t>
            </a:r>
            <a:r>
              <a:rPr sz="850" dirty="0" smtClean="0">
                <a:solidFill>
                  <a:srgbClr val="5F5F5F"/>
                </a:solidFill>
              </a:rPr>
              <a:t> </a:t>
            </a:r>
            <a:r>
              <a:rPr sz="850" dirty="0">
                <a:solidFill>
                  <a:srgbClr val="5F5F5F"/>
                </a:solidFill>
              </a:rPr>
              <a:t>Oracle and/or its affiliates. All rights reserved.  </a:t>
            </a:r>
            <a:r>
              <a:rPr sz="850" dirty="0" smtClean="0">
                <a:solidFill>
                  <a:srgbClr val="5F5F5F"/>
                </a:solidFill>
              </a:rPr>
              <a:t>|</a:t>
            </a:r>
            <a:endParaRPr sz="850" dirty="0">
              <a:solidFill>
                <a:srgbClr val="5F5F5F"/>
              </a:solidFill>
            </a:endParaRPr>
          </a:p>
        </p:txBody>
      </p:sp>
      <p:pic>
        <p:nvPicPr>
          <p:cNvPr id="16" name="Picture 15" descr="Oracle logo in white on red staging background" title="Oracle red badge logo"/>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138181752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7E3EDE-07F9-F543-A57F-B068A6C6C2E7}" type="datetime1">
              <a:rPr lang="en-US" smtClean="0"/>
              <a:t>10/23/16</a:t>
            </a:fld>
            <a:endParaRPr dirty="0"/>
          </a:p>
        </p:txBody>
      </p:sp>
      <p:sp>
        <p:nvSpPr>
          <p:cNvPr id="3" name="Footer Placeholder 2"/>
          <p:cNvSpPr>
            <a:spLocks noGrp="1"/>
          </p:cNvSpPr>
          <p:nvPr>
            <p:ph type="ftr" sz="quarter" idx="11"/>
          </p:nvPr>
        </p:nvSpPr>
        <p:spPr/>
        <p:txBody>
          <a:bodyPr/>
          <a:lstStyle/>
          <a:p>
            <a:r>
              <a:rPr lang="en-US" smtClean="0"/>
              <a:t>Confidential – Oracle Internal/Restricted/Highly Restricted</a:t>
            </a:r>
            <a:endParaRPr dirty="0"/>
          </a:p>
        </p:txBody>
      </p:sp>
      <p:sp>
        <p:nvSpPr>
          <p:cNvPr id="4" name="Slide Number Placeholder 3"/>
          <p:cNvSpPr>
            <a:spLocks noGrp="1"/>
          </p:cNvSpPr>
          <p:nvPr>
            <p:ph type="sldNum" sz="quarter" idx="12"/>
          </p:nvPr>
        </p:nvSpPr>
        <p:spPr/>
        <p:txBody>
          <a:bodyPr/>
          <a:lstStyle/>
          <a:p>
            <a:fld id="{C51EAA63-D034-42AE-91FA-B13B9518C7BE}" type="slidenum">
              <a:rPr/>
              <a:t>‹#›</a:t>
            </a:fld>
            <a:endParaRPr dirty="0"/>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200" dirty="0">
                <a:latin typeface="+mj-lt"/>
              </a:rPr>
              <a:t>Safe Harbor</a:t>
            </a:r>
            <a:r>
              <a:rPr sz="3200" baseline="0" dirty="0">
                <a:latin typeface="+mj-lt"/>
              </a:rPr>
              <a:t> Statement</a:t>
            </a:r>
            <a:endParaRPr sz="3200" dirty="0">
              <a:latin typeface="+mj-lt"/>
            </a:endParaRP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400" dirty="0">
                <a:latin typeface="+mn-lt"/>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val="2597889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Safe Harbor Bac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BAF0846-A068-BC48-8252-2B37F39F59F8}" type="datetime1">
              <a:rPr lang="en-US" smtClean="0"/>
              <a:t>10/23/16</a:t>
            </a:fld>
            <a:endParaRPr dirty="0"/>
          </a:p>
        </p:txBody>
      </p:sp>
      <p:sp>
        <p:nvSpPr>
          <p:cNvPr id="3" name="Footer Placeholder 2"/>
          <p:cNvSpPr>
            <a:spLocks noGrp="1"/>
          </p:cNvSpPr>
          <p:nvPr>
            <p:ph type="ftr" sz="quarter" idx="11"/>
          </p:nvPr>
        </p:nvSpPr>
        <p:spPr/>
        <p:txBody>
          <a:bodyPr/>
          <a:lstStyle/>
          <a:p>
            <a:r>
              <a:rPr lang="en-US" smtClean="0"/>
              <a:t>Confidential – Oracle Internal/Restricted/Highly Restricted</a:t>
            </a:r>
            <a:endParaRPr dirty="0"/>
          </a:p>
        </p:txBody>
      </p:sp>
      <p:sp>
        <p:nvSpPr>
          <p:cNvPr id="4" name="Slide Number Placeholder 3"/>
          <p:cNvSpPr>
            <a:spLocks noGrp="1"/>
          </p:cNvSpPr>
          <p:nvPr>
            <p:ph type="sldNum" sz="quarter" idx="12"/>
          </p:nvPr>
        </p:nvSpPr>
        <p:spPr/>
        <p:txBody>
          <a:bodyPr/>
          <a:lstStyle/>
          <a:p>
            <a:fld id="{C51EAA63-D034-42AE-91FA-B13B9518C7BE}" type="slidenum">
              <a:rPr/>
              <a:t>‹#›</a:t>
            </a:fld>
            <a:endParaRPr dirty="0"/>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200" dirty="0">
                <a:latin typeface="+mj-lt"/>
              </a:rPr>
              <a:t>Safe Harbor</a:t>
            </a:r>
            <a:r>
              <a:rPr sz="3200" baseline="0" dirty="0">
                <a:latin typeface="+mj-lt"/>
              </a:rPr>
              <a:t> Statement</a:t>
            </a:r>
            <a:endParaRPr sz="3200" dirty="0">
              <a:latin typeface="+mj-lt"/>
            </a:endParaRP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400" dirty="0">
                <a:latin typeface="+mn-lt"/>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val="2358871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pic>
        <p:nvPicPr>
          <p:cNvPr id="51" name="Picture 50" descr="&quot;Integrated Cloud Applications &amp; Platform Services&quot; tagline in red and black" title="Oracle corporate Tagline in colo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19916" y="1722238"/>
            <a:ext cx="7748992" cy="2950267"/>
          </a:xfrm>
          <a:prstGeom prst="rect">
            <a:avLst/>
          </a:prstGeom>
        </p:spPr>
      </p:pic>
      <p:sp>
        <p:nvSpPr>
          <p:cNvPr id="2" name="Date Placeholder 1"/>
          <p:cNvSpPr>
            <a:spLocks noGrp="1"/>
          </p:cNvSpPr>
          <p:nvPr>
            <p:ph type="dt" sz="half" idx="10"/>
          </p:nvPr>
        </p:nvSpPr>
        <p:spPr/>
        <p:txBody>
          <a:bodyPr/>
          <a:lstStyle/>
          <a:p>
            <a:fld id="{68BD323E-1AA8-9945-A9F0-CB54A017EE50}" type="datetime1">
              <a:rPr lang="en-US" smtClean="0"/>
              <a:t>10/23/16</a:t>
            </a:fld>
            <a:endParaRPr dirty="0"/>
          </a:p>
        </p:txBody>
      </p:sp>
      <p:sp>
        <p:nvSpPr>
          <p:cNvPr id="3" name="Footer Placeholder 2"/>
          <p:cNvSpPr>
            <a:spLocks noGrp="1"/>
          </p:cNvSpPr>
          <p:nvPr>
            <p:ph type="ftr" sz="quarter" idx="11"/>
          </p:nvPr>
        </p:nvSpPr>
        <p:spPr/>
        <p:txBody>
          <a:bodyPr/>
          <a:lstStyle/>
          <a:p>
            <a:r>
              <a:rPr lang="en-US" smtClean="0"/>
              <a:t>Confidential – Oracle Internal/Restricted/Highly Restricted</a:t>
            </a:r>
            <a:endParaRPr dirty="0"/>
          </a:p>
        </p:txBody>
      </p:sp>
      <p:sp>
        <p:nvSpPr>
          <p:cNvPr id="4" name="Slide Number Placeholder 3"/>
          <p:cNvSpPr>
            <a:spLocks noGrp="1"/>
          </p:cNvSpPr>
          <p:nvPr>
            <p:ph type="sldNum" sz="quarter" idx="12"/>
          </p:nvPr>
        </p:nvSpPr>
        <p:spPr/>
        <p:txBody>
          <a:bodyPr/>
          <a:lstStyle/>
          <a:p>
            <a:fld id="{C51EAA63-D034-42AE-91FA-B13B9518C7BE}" type="slidenum">
              <a:rPr/>
              <a:t>‹#›</a:t>
            </a:fld>
            <a:endParaRPr dirty="0"/>
          </a:p>
        </p:txBody>
      </p:sp>
    </p:spTree>
    <p:extLst>
      <p:ext uri="{BB962C8B-B14F-4D97-AF65-F5344CB8AC3E}">
        <p14:creationId xmlns:p14="http://schemas.microsoft.com/office/powerpoint/2010/main" val="3709137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Ref idx="1001">
        <a:schemeClr val="bg1"/>
      </p:bgRef>
    </p:bg>
    <p:spTree>
      <p:nvGrpSpPr>
        <p:cNvPr id="1" name=""/>
        <p:cNvGrpSpPr/>
        <p:nvPr/>
      </p:nvGrpSpPr>
      <p:grpSpPr>
        <a:xfrm>
          <a:off x="0" y="0"/>
          <a:ext cx="0" cy="0"/>
          <a:chOff x="0" y="0"/>
          <a:chExt cx="0" cy="0"/>
        </a:xfrm>
      </p:grpSpPr>
      <p:pic>
        <p:nvPicPr>
          <p:cNvPr id="2" name="Picture 1" descr="Oracle logo in white on red staging background. Light blue frame around perimeter." title="Oracle Logo Slide"/>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hidden">
          <a:xfrm>
            <a:off x="138023" y="129398"/>
            <a:ext cx="11912778" cy="6547450"/>
          </a:xfrm>
          <a:prstGeom prst="rect">
            <a:avLst/>
          </a:prstGeom>
          <a:noFill/>
          <a:ln>
            <a:noFill/>
          </a:ln>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bwMode="black">
          <a:xfrm>
            <a:off x="3822128" y="2843826"/>
            <a:ext cx="4544568" cy="569547"/>
          </a:xfrm>
          <a:prstGeom prst="rect">
            <a:avLst/>
          </a:prstGeom>
        </p:spPr>
      </p:pic>
      <p:sp>
        <p:nvSpPr>
          <p:cNvPr id="6" name="Rectangle 5"/>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7" name="Rectangle 6"/>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8" name="Rectangle 7"/>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9" name="Rectangle 8"/>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Tree>
    <p:extLst>
      <p:ext uri="{BB962C8B-B14F-4D97-AF65-F5344CB8AC3E}">
        <p14:creationId xmlns:p14="http://schemas.microsoft.com/office/powerpoint/2010/main" val="1065755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1151" y="1524001"/>
            <a:ext cx="11126522" cy="441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47FD4AC-A98F-AB42-882B-C012365E1081}" type="datetime1">
              <a:rPr lang="en-US" smtClean="0"/>
              <a:t>10/23/16</a:t>
            </a:fld>
            <a:endParaRPr lang="en-US"/>
          </a:p>
        </p:txBody>
      </p:sp>
      <p:sp>
        <p:nvSpPr>
          <p:cNvPr id="5" name="Footer Placeholder 4"/>
          <p:cNvSpPr>
            <a:spLocks noGrp="1"/>
          </p:cNvSpPr>
          <p:nvPr>
            <p:ph type="ftr" sz="quarter" idx="11"/>
          </p:nvPr>
        </p:nvSpPr>
        <p:spPr/>
        <p:txBody>
          <a:bodyPr/>
          <a:lstStyle/>
          <a:p>
            <a:r>
              <a:rPr lang="en-US" smtClean="0"/>
              <a:t>Confidential – Oracle Internal/Restricted/Highly Restricted</a:t>
            </a:r>
            <a:endParaRPr lang="en-US"/>
          </a:p>
        </p:txBody>
      </p:sp>
      <p:sp>
        <p:nvSpPr>
          <p:cNvPr id="6" name="Slide Number Placeholder 5"/>
          <p:cNvSpPr>
            <a:spLocks noGrp="1"/>
          </p:cNvSpPr>
          <p:nvPr>
            <p:ph type="sldNum" sz="quarter" idx="12"/>
          </p:nvPr>
        </p:nvSpPr>
        <p:spPr/>
        <p:txBody>
          <a:bodyPr/>
          <a:lstStyle/>
          <a:p>
            <a:fld id="{D4EAF17A-378C-49D5-A479-C71FF9D7F1E7}" type="slidenum">
              <a:rPr lang="en-US" smtClean="0"/>
              <a:t>‹#›</a:t>
            </a:fld>
            <a:endParaRPr lang="en-US"/>
          </a:p>
        </p:txBody>
      </p:sp>
    </p:spTree>
    <p:extLst>
      <p:ext uri="{BB962C8B-B14F-4D97-AF65-F5344CB8AC3E}">
        <p14:creationId xmlns:p14="http://schemas.microsoft.com/office/powerpoint/2010/main" val="3862187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85413" y="533400"/>
            <a:ext cx="1371600" cy="5410200"/>
          </a:xfrm>
        </p:spPr>
        <p:txBody>
          <a:bodyPr vert="eaVert"/>
          <a:lstStyle>
            <a:lvl1pPr>
              <a:defRPr/>
            </a:lvl1pPr>
          </a:lstStyle>
          <a:p>
            <a:r>
              <a:rPr lang="en-US" smtClean="0"/>
              <a:t>Click to edit Master title style</a:t>
            </a:r>
            <a:endParaRPr dirty="0"/>
          </a:p>
        </p:txBody>
      </p:sp>
      <p:sp>
        <p:nvSpPr>
          <p:cNvPr id="3" name="Vertical Text Placeholder 2"/>
          <p:cNvSpPr>
            <a:spLocks noGrp="1"/>
          </p:cNvSpPr>
          <p:nvPr>
            <p:ph type="body" orient="vert" idx="1"/>
          </p:nvPr>
        </p:nvSpPr>
        <p:spPr>
          <a:xfrm>
            <a:off x="531813" y="533400"/>
            <a:ext cx="9524999"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F6276A67-317E-FC4B-BB72-4636858DDF23}" type="datetime1">
              <a:rPr lang="en-US" smtClean="0"/>
              <a:t>10/23/16</a:t>
            </a:fld>
            <a:endParaRPr dirty="0"/>
          </a:p>
        </p:txBody>
      </p:sp>
      <p:sp>
        <p:nvSpPr>
          <p:cNvPr id="5" name="Footer Placeholder 4"/>
          <p:cNvSpPr>
            <a:spLocks noGrp="1"/>
          </p:cNvSpPr>
          <p:nvPr>
            <p:ph type="ftr" sz="quarter" idx="11"/>
          </p:nvPr>
        </p:nvSpPr>
        <p:spPr/>
        <p:txBody>
          <a:bodyPr/>
          <a:lstStyle/>
          <a:p>
            <a:r>
              <a:rPr lang="en-US" smtClean="0"/>
              <a:t>Confidential – Oracle Internal/Restricted/Highly Restricted</a:t>
            </a:r>
            <a:endParaRPr dirty="0"/>
          </a:p>
        </p:txBody>
      </p:sp>
      <p:sp>
        <p:nvSpPr>
          <p:cNvPr id="6" name="Slide Number Placeholder 5"/>
          <p:cNvSpPr>
            <a:spLocks noGrp="1"/>
          </p:cNvSpPr>
          <p:nvPr>
            <p:ph type="sldNum" sz="quarter" idx="12"/>
          </p:nvPr>
        </p:nvSpPr>
        <p:spPr/>
        <p:txBody>
          <a:bodyPr/>
          <a:lstStyle/>
          <a:p>
            <a:fld id="{C51EAA63-D034-42AE-91FA-B13B9518C7BE}" type="slidenum">
              <a:rPr/>
              <a:t>‹#›</a:t>
            </a:fld>
            <a:endParaRPr dirty="0"/>
          </a:p>
        </p:txBody>
      </p:sp>
    </p:spTree>
    <p:extLst>
      <p:ext uri="{BB962C8B-B14F-4D97-AF65-F5344CB8AC3E}">
        <p14:creationId xmlns:p14="http://schemas.microsoft.com/office/powerpoint/2010/main" val="2173454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Title Slide with Picture and Log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2" name="Rectangle 21" descr="Full slide 4-color photo can be inserted here. Customer/Partner and secondary logo can be included" title="Title Slide with Picture and customer/partner logo"/>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US" smtClean="0"/>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lvl1pPr>
              <a:defRPr>
                <a:solidFill>
                  <a:schemeClr val="tx1"/>
                </a:solidFill>
              </a:defRPr>
            </a:lvl1pPr>
          </a:lstStyle>
          <a:p>
            <a:fld id="{FE9D4F83-0EF6-4A4D-9FC0-F03FA2077ACD}" type="datetime1">
              <a:rPr lang="en-US" smtClean="0"/>
              <a:t>10/23/16</a:t>
            </a:fld>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en-US" smtClean="0"/>
              <a:t>Confidential – Oracle Internal/Restricted/Highly Restricted</a:t>
            </a:r>
            <a:endParaRPr lang="en-US" dirty="0"/>
          </a:p>
        </p:txBody>
      </p:sp>
      <p:sp>
        <p:nvSpPr>
          <p:cNvPr id="13" name="Text Placeholder 12"/>
          <p:cNvSpPr>
            <a:spLocks noGrp="1"/>
          </p:cNvSpPr>
          <p:nvPr>
            <p:ph type="body" sz="quarter" idx="13" hasCustomPrompt="1"/>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12" name="Rectangle 11"/>
          <p:cNvSpPr/>
          <p:nvPr/>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1" name="Text Placeholder 12"/>
          <p:cNvSpPr>
            <a:spLocks noGrp="1"/>
          </p:cNvSpPr>
          <p:nvPr>
            <p:ph type="body" sz="quarter" idx="15" hasCustomPrompt="1"/>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a:t>Click to add text</a:t>
            </a:r>
          </a:p>
        </p:txBody>
      </p:sp>
      <p:sp>
        <p:nvSpPr>
          <p:cNvPr id="16" name="TextBox 15"/>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smtClean="0">
                <a:solidFill>
                  <a:schemeClr val="tx1"/>
                </a:solidFill>
              </a:rPr>
              <a:t>2016,</a:t>
            </a:r>
            <a:r>
              <a:rPr sz="850" dirty="0" smtClean="0">
                <a:solidFill>
                  <a:schemeClr val="tx1"/>
                </a:solidFill>
              </a:rPr>
              <a:t> </a:t>
            </a:r>
            <a:r>
              <a:rPr sz="850" dirty="0">
                <a:solidFill>
                  <a:schemeClr val="tx1"/>
                </a:solidFill>
              </a:rPr>
              <a:t>Oracle and/or its affiliates. All rights reserved.  </a:t>
            </a:r>
            <a:r>
              <a:rPr sz="850" dirty="0" smtClean="0">
                <a:solidFill>
                  <a:schemeClr val="tx1"/>
                </a:solidFill>
              </a:rPr>
              <a:t>|</a:t>
            </a:r>
            <a:endParaRPr sz="850" dirty="0">
              <a:solidFill>
                <a:schemeClr val="tx1"/>
              </a:solidFill>
            </a:endParaRPr>
          </a:p>
        </p:txBody>
      </p:sp>
      <p:pic>
        <p:nvPicPr>
          <p:cNvPr id="15" name="Picture 14" descr="Oracle logo in white on red staging background" title="Oracle red badge logo"/>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255898056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Title Slide with Picture and 2 Log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2" name="Rectangle 21" descr="Full slide 4-color photo can be inserted here. Customer/Partner and secondary logo can be included" title="Title Slide with Picture and customer/partner logo"/>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US" smtClean="0"/>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lvl1pPr>
              <a:defRPr>
                <a:solidFill>
                  <a:schemeClr val="tx1"/>
                </a:solidFill>
              </a:defRPr>
            </a:lvl1pPr>
          </a:lstStyle>
          <a:p>
            <a:fld id="{5190EDF2-7744-3443-B3CB-57655E386FA4}" type="datetime1">
              <a:rPr lang="en-US" smtClean="0"/>
              <a:t>10/23/16</a:t>
            </a:fld>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en-US" smtClean="0"/>
              <a:t>Confidential – Oracle Internal/Restricted/Highly Restricted</a:t>
            </a:r>
            <a:endParaRPr lang="en-US" dirty="0"/>
          </a:p>
        </p:txBody>
      </p:sp>
      <p:sp>
        <p:nvSpPr>
          <p:cNvPr id="13" name="Text Placeholder 12"/>
          <p:cNvSpPr>
            <a:spLocks noGrp="1"/>
          </p:cNvSpPr>
          <p:nvPr>
            <p:ph type="body" sz="quarter" idx="13" hasCustomPrompt="1"/>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12" name="Rectangle 11"/>
          <p:cNvSpPr/>
          <p:nvPr/>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1" name="Text Placeholder 12"/>
          <p:cNvSpPr>
            <a:spLocks noGrp="1"/>
          </p:cNvSpPr>
          <p:nvPr>
            <p:ph type="body" sz="quarter" idx="15" hasCustomPrompt="1"/>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a:t>Click to add text</a:t>
            </a:r>
          </a:p>
        </p:txBody>
      </p:sp>
      <p:sp>
        <p:nvSpPr>
          <p:cNvPr id="15" name="Rectangle 14"/>
          <p:cNvSpPr/>
          <p:nvPr userDrawn="1"/>
        </p:nvSpPr>
        <p:spPr>
          <a:xfrm>
            <a:off x="9823443" y="5409983"/>
            <a:ext cx="1828800" cy="850392"/>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17" name="TextBox 16"/>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smtClean="0">
                <a:solidFill>
                  <a:schemeClr val="tx1"/>
                </a:solidFill>
              </a:rPr>
              <a:t>2016,</a:t>
            </a:r>
            <a:r>
              <a:rPr sz="850" dirty="0" smtClean="0">
                <a:solidFill>
                  <a:schemeClr val="tx1"/>
                </a:solidFill>
              </a:rPr>
              <a:t> </a:t>
            </a:r>
            <a:r>
              <a:rPr sz="850" dirty="0">
                <a:solidFill>
                  <a:schemeClr val="tx1"/>
                </a:solidFill>
              </a:rPr>
              <a:t>Oracle and/or its affiliates. All rights reserved.  </a:t>
            </a:r>
            <a:r>
              <a:rPr sz="850" dirty="0" smtClean="0">
                <a:solidFill>
                  <a:schemeClr val="tx1"/>
                </a:solidFill>
              </a:rPr>
              <a:t>|</a:t>
            </a:r>
            <a:endParaRPr sz="850" dirty="0">
              <a:solidFill>
                <a:schemeClr val="tx1"/>
              </a:solidFill>
            </a:endParaRPr>
          </a:p>
        </p:txBody>
      </p:sp>
      <p:pic>
        <p:nvPicPr>
          <p:cNvPr id="16" name="Picture 15" descr="Oracle logo in white on red staging background" title="Oracle red badge logo"/>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3885206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1" y="1524001"/>
            <a:ext cx="11126522"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68926090-F7DD-7C47-A7A5-57C7ADACE0E5}" type="datetime1">
              <a:rPr lang="en-US" smtClean="0"/>
              <a:t>10/23/16</a:t>
            </a:fld>
            <a:endParaRPr dirty="0"/>
          </a:p>
        </p:txBody>
      </p:sp>
      <p:sp>
        <p:nvSpPr>
          <p:cNvPr id="5" name="Footer Placeholder 4"/>
          <p:cNvSpPr>
            <a:spLocks noGrp="1"/>
          </p:cNvSpPr>
          <p:nvPr>
            <p:ph type="ftr" sz="quarter" idx="11"/>
          </p:nvPr>
        </p:nvSpPr>
        <p:spPr/>
        <p:txBody>
          <a:bodyPr/>
          <a:lstStyle/>
          <a:p>
            <a:r>
              <a:rPr lang="en-US" smtClean="0"/>
              <a:t>Confidential – Oracle Internal/Restricted/Highly Restricted</a:t>
            </a:r>
            <a:endParaRPr dirty="0"/>
          </a:p>
        </p:txBody>
      </p:sp>
      <p:sp>
        <p:nvSpPr>
          <p:cNvPr id="6" name="Slide Number Placeholder 5"/>
          <p:cNvSpPr>
            <a:spLocks noGrp="1"/>
          </p:cNvSpPr>
          <p:nvPr>
            <p:ph type="sldNum" sz="quarter" idx="12"/>
          </p:nvPr>
        </p:nvSpPr>
        <p:spPr/>
        <p:txBody>
          <a:bodyPr/>
          <a:lstStyle/>
          <a:p>
            <a:fld id="{C51EAA63-D034-42AE-91FA-B13B9518C7BE}" type="slidenum">
              <a:rPr/>
              <a:t>‹#›</a:t>
            </a:fld>
            <a:endParaRPr dirty="0"/>
          </a:p>
        </p:txBody>
      </p:sp>
    </p:spTree>
    <p:extLst>
      <p:ext uri="{BB962C8B-B14F-4D97-AF65-F5344CB8AC3E}">
        <p14:creationId xmlns:p14="http://schemas.microsoft.com/office/powerpoint/2010/main" val="207523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3" name="Content Placeholder 2"/>
          <p:cNvSpPr>
            <a:spLocks noGrp="1"/>
          </p:cNvSpPr>
          <p:nvPr>
            <p:ph idx="1"/>
          </p:nvPr>
        </p:nvSpPr>
        <p:spPr>
          <a:xfrm>
            <a:off x="531151" y="1981200"/>
            <a:ext cx="11126522" cy="3962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6996FA26-999E-144A-B9D6-0275E6EB9A15}" type="datetime1">
              <a:rPr lang="en-US" smtClean="0"/>
              <a:t>10/23/16</a:t>
            </a:fld>
            <a:endParaRPr dirty="0"/>
          </a:p>
        </p:txBody>
      </p:sp>
      <p:sp>
        <p:nvSpPr>
          <p:cNvPr id="5" name="Footer Placeholder 4"/>
          <p:cNvSpPr>
            <a:spLocks noGrp="1"/>
          </p:cNvSpPr>
          <p:nvPr>
            <p:ph type="ftr" sz="quarter" idx="11"/>
          </p:nvPr>
        </p:nvSpPr>
        <p:spPr/>
        <p:txBody>
          <a:bodyPr/>
          <a:lstStyle/>
          <a:p>
            <a:r>
              <a:rPr lang="en-US" smtClean="0"/>
              <a:t>Confidential – Oracle Internal/Restricted/Highly Restricted</a:t>
            </a:r>
            <a:endParaRPr dirty="0"/>
          </a:p>
        </p:txBody>
      </p:sp>
      <p:sp>
        <p:nvSpPr>
          <p:cNvPr id="6" name="Slide Number Placeholder 5"/>
          <p:cNvSpPr>
            <a:spLocks noGrp="1"/>
          </p:cNvSpPr>
          <p:nvPr>
            <p:ph type="sldNum" sz="quarter" idx="12"/>
          </p:nvPr>
        </p:nvSpPr>
        <p:spPr/>
        <p:txBody>
          <a:bodyPr/>
          <a:lstStyle/>
          <a:p>
            <a:fld id="{C51EAA63-D034-42AE-91FA-B13B9518C7BE}" type="slidenum">
              <a:rPr/>
              <a:t>‹#›</a:t>
            </a:fld>
            <a:endParaRPr dirty="0"/>
          </a:p>
        </p:txBody>
      </p:sp>
      <p:sp>
        <p:nvSpPr>
          <p:cNvPr id="7" name="Text Placeholder 12"/>
          <p:cNvSpPr>
            <a:spLocks noGrp="1"/>
          </p:cNvSpPr>
          <p:nvPr>
            <p:ph type="body" sz="quarter" idx="13" hasCustomPrompt="1"/>
          </p:nvPr>
        </p:nvSpPr>
        <p:spPr>
          <a:xfrm>
            <a:off x="531813" y="1373741"/>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Tree>
    <p:extLst>
      <p:ext uri="{BB962C8B-B14F-4D97-AF65-F5344CB8AC3E}">
        <p14:creationId xmlns:p14="http://schemas.microsoft.com/office/powerpoint/2010/main" val="3371768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Program Agend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dirty="0"/>
          </a:p>
        </p:txBody>
      </p:sp>
      <p:sp>
        <p:nvSpPr>
          <p:cNvPr id="4" name="Date Placeholder 3"/>
          <p:cNvSpPr>
            <a:spLocks noGrp="1"/>
          </p:cNvSpPr>
          <p:nvPr>
            <p:ph type="dt" sz="half" idx="10"/>
          </p:nvPr>
        </p:nvSpPr>
        <p:spPr/>
        <p:txBody>
          <a:bodyPr/>
          <a:lstStyle/>
          <a:p>
            <a:fld id="{C154D1DD-7A94-3A44-A2B9-66FA7B1686B1}" type="datetime1">
              <a:rPr lang="en-US" smtClean="0"/>
              <a:t>10/23/16</a:t>
            </a:fld>
            <a:endParaRPr dirty="0"/>
          </a:p>
        </p:txBody>
      </p:sp>
      <p:sp>
        <p:nvSpPr>
          <p:cNvPr id="5" name="Footer Placeholder 4"/>
          <p:cNvSpPr>
            <a:spLocks noGrp="1"/>
          </p:cNvSpPr>
          <p:nvPr>
            <p:ph type="ftr" sz="quarter" idx="11"/>
          </p:nvPr>
        </p:nvSpPr>
        <p:spPr/>
        <p:txBody>
          <a:bodyPr/>
          <a:lstStyle/>
          <a:p>
            <a:r>
              <a:rPr lang="en-US" smtClean="0"/>
              <a:t>Confidential – Oracle Internal/Restricted/Highly Restricted</a:t>
            </a:r>
            <a:endParaRPr dirty="0"/>
          </a:p>
        </p:txBody>
      </p:sp>
      <p:sp>
        <p:nvSpPr>
          <p:cNvPr id="6" name="Slide Number Placeholder 5"/>
          <p:cNvSpPr>
            <a:spLocks noGrp="1"/>
          </p:cNvSpPr>
          <p:nvPr>
            <p:ph type="sldNum" sz="quarter" idx="12"/>
          </p:nvPr>
        </p:nvSpPr>
        <p:spPr/>
        <p:txBody>
          <a:bodyPr/>
          <a:lstStyle/>
          <a:p>
            <a:fld id="{C51EAA63-D034-42AE-91FA-B13B9518C7BE}" type="slidenum">
              <a:rPr/>
              <a:t>‹#›</a:t>
            </a:fld>
            <a:endParaRPr dirty="0"/>
          </a:p>
        </p:txBody>
      </p:sp>
      <p:sp>
        <p:nvSpPr>
          <p:cNvPr id="8" name="Text Placeholder 7"/>
          <p:cNvSpPr>
            <a:spLocks noGrp="1"/>
          </p:cNvSpPr>
          <p:nvPr>
            <p:ph type="body" sz="quarter" idx="13"/>
          </p:nvPr>
        </p:nvSpPr>
        <p:spPr>
          <a:xfrm>
            <a:off x="2795931" y="1981199"/>
            <a:ext cx="8861082" cy="3962401"/>
          </a:xfrm>
        </p:spPr>
        <p:txBody>
          <a:bodyPr>
            <a:noAutofit/>
          </a:bodyPr>
          <a:lstStyle>
            <a:lvl1pPr marL="1588" indent="0">
              <a:spcBef>
                <a:spcPts val="2400"/>
              </a:spcBef>
              <a:buNone/>
              <a:defRPr sz="2800"/>
            </a:lvl1pPr>
            <a:lvl2pPr marL="1588" indent="0">
              <a:spcBef>
                <a:spcPts val="2400"/>
              </a:spcBef>
              <a:buNone/>
              <a:defRPr sz="2800"/>
            </a:lvl2pPr>
            <a:lvl3pPr marL="1588" indent="0">
              <a:spcBef>
                <a:spcPts val="2400"/>
              </a:spcBef>
              <a:buNone/>
              <a:defRPr sz="2800"/>
            </a:lvl3pPr>
            <a:lvl4pPr marL="1588" indent="0">
              <a:spcBef>
                <a:spcPts val="2400"/>
              </a:spcBef>
              <a:buNone/>
              <a:defRPr sz="2800"/>
            </a:lvl4pPr>
            <a:lvl5pPr marL="1588" indent="0">
              <a:spcBef>
                <a:spcPts val="2400"/>
              </a:spcBef>
              <a:buNone/>
              <a:defRPr sz="2800"/>
            </a:lvl5pPr>
            <a:lvl6pPr marL="1588" indent="0">
              <a:spcBef>
                <a:spcPts val="2400"/>
              </a:spcBef>
              <a:buNone/>
              <a:defRPr sz="2800"/>
            </a:lvl6pPr>
            <a:lvl7pPr marL="1588" indent="0">
              <a:spcBef>
                <a:spcPts val="2400"/>
              </a:spcBef>
              <a:buNone/>
              <a:defRPr sz="2800"/>
            </a:lvl7pPr>
            <a:lvl8pPr marL="1588" indent="0">
              <a:spcBef>
                <a:spcPts val="2400"/>
              </a:spcBef>
              <a:buNone/>
              <a:defRPr sz="2800"/>
            </a:lvl8pPr>
            <a:lvl9pPr marL="1588" indent="0">
              <a:spcBef>
                <a:spcPts val="2400"/>
              </a:spcBef>
              <a:buNone/>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val="681229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without Picture">
    <p:spTree>
      <p:nvGrpSpPr>
        <p:cNvPr id="1" name=""/>
        <p:cNvGrpSpPr/>
        <p:nvPr/>
      </p:nvGrpSpPr>
      <p:grpSpPr>
        <a:xfrm>
          <a:off x="0" y="0"/>
          <a:ext cx="0" cy="0"/>
          <a:chOff x="0" y="0"/>
          <a:chExt cx="0" cy="0"/>
        </a:xfrm>
      </p:grpSpPr>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lvl1pPr>
          </a:lstStyle>
          <a:p>
            <a:r>
              <a:rPr lang="en-US" smtClean="0"/>
              <a:t>Click to edit Master title style</a:t>
            </a:r>
            <a:endParaRPr/>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3F7589B-9BD6-8B45-A3F1-2069890F0F33}" type="datetime1">
              <a:rPr lang="en-US" smtClean="0"/>
              <a:t>10/23/16</a:t>
            </a:fld>
            <a:endParaRPr dirty="0"/>
          </a:p>
        </p:txBody>
      </p:sp>
      <p:sp>
        <p:nvSpPr>
          <p:cNvPr id="5" name="Footer Placeholder 4"/>
          <p:cNvSpPr>
            <a:spLocks noGrp="1"/>
          </p:cNvSpPr>
          <p:nvPr>
            <p:ph type="ftr" sz="quarter" idx="11"/>
          </p:nvPr>
        </p:nvSpPr>
        <p:spPr/>
        <p:txBody>
          <a:bodyPr/>
          <a:lstStyle/>
          <a:p>
            <a:r>
              <a:rPr lang="en-US" smtClean="0"/>
              <a:t>Confidential – Oracle Internal/Restricted/Highly Restricted</a:t>
            </a:r>
            <a:endParaRPr dirty="0"/>
          </a:p>
        </p:txBody>
      </p:sp>
      <p:sp>
        <p:nvSpPr>
          <p:cNvPr id="6" name="Slide Number Placeholder 5"/>
          <p:cNvSpPr>
            <a:spLocks noGrp="1"/>
          </p:cNvSpPr>
          <p:nvPr>
            <p:ph type="sldNum" sz="quarter" idx="12"/>
          </p:nvPr>
        </p:nvSpPr>
        <p:spPr/>
        <p:txBody>
          <a:bodyPr/>
          <a:lstStyle/>
          <a:p>
            <a:fld id="{C51EAA63-D034-42AE-91FA-B13B9518C7BE}" type="slidenum">
              <a:rPr/>
              <a:t>‹#›</a:t>
            </a:fld>
            <a:endParaRPr dirty="0"/>
          </a:p>
        </p:txBody>
      </p:sp>
    </p:spTree>
    <p:extLst>
      <p:ext uri="{BB962C8B-B14F-4D97-AF65-F5344CB8AC3E}">
        <p14:creationId xmlns:p14="http://schemas.microsoft.com/office/powerpoint/2010/main" val="1513853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slideLayout" Target="../slideLayouts/slideLayout25.xml"/><Relationship Id="rId26" Type="http://schemas.openxmlformats.org/officeDocument/2006/relationships/slideLayout" Target="../slideLayouts/slideLayout26.xml"/><Relationship Id="rId27" Type="http://schemas.openxmlformats.org/officeDocument/2006/relationships/slideLayout" Target="../slideLayouts/slideLayout27.xml"/><Relationship Id="rId28" Type="http://schemas.openxmlformats.org/officeDocument/2006/relationships/slideLayout" Target="../slideLayouts/slideLayout28.xml"/><Relationship Id="rId29" Type="http://schemas.openxmlformats.org/officeDocument/2006/relationships/slideLayout" Target="../slideLayouts/slideLayout2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30" Type="http://schemas.openxmlformats.org/officeDocument/2006/relationships/slideLayout" Target="../slideLayouts/slideLayout30.xml"/><Relationship Id="rId31" Type="http://schemas.openxmlformats.org/officeDocument/2006/relationships/slideLayout" Target="../slideLayouts/slideLayout31.xml"/><Relationship Id="rId32" Type="http://schemas.openxmlformats.org/officeDocument/2006/relationships/slideLayout" Target="../slideLayouts/slideLayout32.xml"/><Relationship Id="rId9" Type="http://schemas.openxmlformats.org/officeDocument/2006/relationships/slideLayout" Target="../slideLayouts/slideLayout9.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33" Type="http://schemas.openxmlformats.org/officeDocument/2006/relationships/slideLayout" Target="../slideLayouts/slideLayout33.xml"/><Relationship Id="rId34" Type="http://schemas.openxmlformats.org/officeDocument/2006/relationships/slideLayout" Target="../slideLayouts/slideLayout34.xml"/><Relationship Id="rId35" Type="http://schemas.openxmlformats.org/officeDocument/2006/relationships/slideLayout" Target="../slideLayouts/slideLayout35.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37" Type="http://schemas.openxmlformats.org/officeDocument/2006/relationships/slideLayout" Target="../slideLayouts/slideLayout37.xml"/><Relationship Id="rId38" Type="http://schemas.openxmlformats.org/officeDocument/2006/relationships/slideLayout" Target="../slideLayouts/slideLayout38.xml"/><Relationship Id="rId39" Type="http://schemas.openxmlformats.org/officeDocument/2006/relationships/theme" Target="../theme/theme1.xml"/><Relationship Id="rId40"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userDrawn="1"/>
        </p:nvGrpSpPr>
        <p:grpSpPr>
          <a:xfrm>
            <a:off x="0" y="0"/>
            <a:ext cx="12189398" cy="6858000"/>
            <a:chOff x="0" y="0"/>
            <a:chExt cx="12189398" cy="6858000"/>
          </a:xfrm>
        </p:grpSpPr>
        <p:sp>
          <p:nvSpPr>
            <p:cNvPr id="8" name="Rectangle 7"/>
            <p:cNvSpPr/>
            <p:nvPr/>
          </p:nvSpPr>
          <p:spPr bwMode="gray">
            <a:xfrm>
              <a:off x="0" y="0"/>
              <a:ext cx="193962"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9" name="Rectangle 8"/>
            <p:cNvSpPr/>
            <p:nvPr/>
          </p:nvSpPr>
          <p:spPr bwMode="gray">
            <a:xfrm>
              <a:off x="11995151" y="0"/>
              <a:ext cx="193960"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0" name="Rectangle 9"/>
            <p:cNvSpPr/>
            <p:nvPr/>
          </p:nvSpPr>
          <p:spPr bwMode="gray">
            <a:xfrm>
              <a:off x="0"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1" name="Rectangle 10"/>
            <p:cNvSpPr/>
            <p:nvPr/>
          </p:nvSpPr>
          <p:spPr bwMode="gray">
            <a:xfrm>
              <a:off x="0"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2" name="Title Placeholder 1"/>
          <p:cNvSpPr>
            <a:spLocks noGrp="1"/>
          </p:cNvSpPr>
          <p:nvPr>
            <p:ph type="title"/>
          </p:nvPr>
        </p:nvSpPr>
        <p:spPr>
          <a:xfrm>
            <a:off x="531812" y="406400"/>
            <a:ext cx="11125200" cy="889000"/>
          </a:xfrm>
          <a:prstGeom prst="rect">
            <a:avLst/>
          </a:prstGeom>
        </p:spPr>
        <p:txBody>
          <a:bodyPr vert="horz" lIns="0" tIns="0" rIns="0" bIns="0" rtlCol="0" anchor="b">
            <a:noAutofit/>
          </a:bodyPr>
          <a:lstStyle/>
          <a:p>
            <a:r>
              <a:rPr lang="en-US" smtClean="0"/>
              <a:t>Click to edit Master title style</a:t>
            </a:r>
            <a:endParaRPr dirty="0"/>
          </a:p>
        </p:txBody>
      </p:sp>
      <p:sp>
        <p:nvSpPr>
          <p:cNvPr id="3" name="Text Placeholder 2"/>
          <p:cNvSpPr>
            <a:spLocks noGrp="1"/>
          </p:cNvSpPr>
          <p:nvPr>
            <p:ph type="body" idx="1"/>
          </p:nvPr>
        </p:nvSpPr>
        <p:spPr>
          <a:xfrm>
            <a:off x="531151" y="1524001"/>
            <a:ext cx="11126522" cy="4419600"/>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4182130" y="6556248"/>
            <a:ext cx="1226398"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2FEA922B-34CC-A746-ABF0-D1ED97CD7A6C}" type="datetime1">
              <a:rPr lang="en-US" smtClean="0"/>
              <a:t>10/23/16</a:t>
            </a:fld>
            <a:endParaRPr lang="en-US" dirty="0"/>
          </a:p>
        </p:txBody>
      </p:sp>
      <p:sp>
        <p:nvSpPr>
          <p:cNvPr id="5" name="Footer Placeholder 4"/>
          <p:cNvSpPr>
            <a:spLocks noGrp="1"/>
          </p:cNvSpPr>
          <p:nvPr>
            <p:ph type="ftr" sz="quarter" idx="3"/>
          </p:nvPr>
        </p:nvSpPr>
        <p:spPr>
          <a:xfrm>
            <a:off x="8621423" y="6556248"/>
            <a:ext cx="2743200" cy="182880"/>
          </a:xfrm>
          <a:prstGeom prst="rect">
            <a:avLst/>
          </a:prstGeom>
        </p:spPr>
        <p:txBody>
          <a:bodyPr vert="horz" wrap="none" lIns="0" tIns="0" rIns="0" bIns="0" rtlCol="0" anchor="ctr" anchorCtr="0">
            <a:noAutofit/>
          </a:bodyPr>
          <a:lstStyle>
            <a:lvl1pPr algn="l">
              <a:defRPr sz="850">
                <a:solidFill>
                  <a:schemeClr val="tx1"/>
                </a:solidFill>
              </a:defRPr>
            </a:lvl1pPr>
          </a:lstStyle>
          <a:p>
            <a:r>
              <a:rPr lang="en-US" smtClean="0"/>
              <a:t>Confidential – Oracle Internal/Restricted/Highly Restricted</a:t>
            </a:r>
            <a:endParaRPr lang="en-US" dirty="0"/>
          </a:p>
        </p:txBody>
      </p:sp>
      <p:sp>
        <p:nvSpPr>
          <p:cNvPr id="6" name="Slide Number Placeholder 5"/>
          <p:cNvSpPr>
            <a:spLocks noGrp="1"/>
          </p:cNvSpPr>
          <p:nvPr>
            <p:ph type="sldNum" sz="quarter" idx="4"/>
          </p:nvPr>
        </p:nvSpPr>
        <p:spPr>
          <a:xfrm>
            <a:off x="11276011" y="6556248"/>
            <a:ext cx="381661"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C51EAA63-D034-42AE-91FA-B13B9518C7BE}" type="slidenum">
              <a:rPr lang="en-US" smtClean="0"/>
              <a:pPr/>
              <a:t>‹#›</a:t>
            </a:fld>
            <a:endParaRPr lang="en-US" dirty="0"/>
          </a:p>
        </p:txBody>
      </p:sp>
      <p:sp>
        <p:nvSpPr>
          <p:cNvPr id="15" name="TextBox 14"/>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smtClean="0">
                <a:solidFill>
                  <a:schemeClr val="tx1"/>
                </a:solidFill>
              </a:rPr>
              <a:t>2016,</a:t>
            </a:r>
            <a:r>
              <a:rPr sz="850" dirty="0" smtClean="0">
                <a:solidFill>
                  <a:schemeClr val="tx1"/>
                </a:solidFill>
              </a:rPr>
              <a:t> </a:t>
            </a:r>
            <a:r>
              <a:rPr sz="850" dirty="0">
                <a:solidFill>
                  <a:schemeClr val="tx1"/>
                </a:solidFill>
              </a:rPr>
              <a:t>Oracle and/or its affiliates. All rights reserved.  </a:t>
            </a:r>
            <a:r>
              <a:rPr sz="850" dirty="0" smtClean="0">
                <a:solidFill>
                  <a:schemeClr val="tx1"/>
                </a:solidFill>
              </a:rPr>
              <a:t>|</a:t>
            </a:r>
            <a:endParaRPr sz="850" dirty="0">
              <a:solidFill>
                <a:schemeClr val="tx1"/>
              </a:solidFill>
            </a:endParaRPr>
          </a:p>
        </p:txBody>
      </p:sp>
      <p:pic>
        <p:nvPicPr>
          <p:cNvPr id="16" name="Picture 15" descr="Oracle logo in white on red staging background" title="Oracle red badge logo"/>
          <p:cNvPicPr>
            <a:picLocks noChangeAspect="1"/>
          </p:cNvPicPr>
          <p:nvPr userDrawn="1"/>
        </p:nvPicPr>
        <p:blipFill>
          <a:blip r:embed="rId40">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3193062027"/>
      </p:ext>
    </p:extLst>
  </p:cSld>
  <p:clrMap bg1="lt1" tx1="dk1" bg2="lt2" tx2="dk2" accent1="accent1" accent2="accent2" accent3="accent3" accent4="accent4" accent5="accent5" accent6="accent6" hlink="hlink" folHlink="folHlink"/>
  <p:sldLayoutIdLst>
    <p:sldLayoutId id="2147483660" r:id="rId1"/>
    <p:sldLayoutId id="2147483649" r:id="rId2"/>
    <p:sldLayoutId id="2147483662" r:id="rId3"/>
    <p:sldLayoutId id="2147483664" r:id="rId4"/>
    <p:sldLayoutId id="2147483689" r:id="rId5"/>
    <p:sldLayoutId id="2147483650" r:id="rId6"/>
    <p:sldLayoutId id="2147483663" r:id="rId7"/>
    <p:sldLayoutId id="2147483686" r:id="rId8"/>
    <p:sldLayoutId id="2147483651" r:id="rId9"/>
    <p:sldLayoutId id="2147483665" r:id="rId10"/>
    <p:sldLayoutId id="2147483669" r:id="rId11"/>
    <p:sldLayoutId id="2147483692" r:id="rId12"/>
    <p:sldLayoutId id="2147483683" r:id="rId13"/>
    <p:sldLayoutId id="2147483670" r:id="rId14"/>
    <p:sldLayoutId id="2147483652" r:id="rId15"/>
    <p:sldLayoutId id="2147483671" r:id="rId16"/>
    <p:sldLayoutId id="2147483672" r:id="rId17"/>
    <p:sldLayoutId id="2147483679" r:id="rId18"/>
    <p:sldLayoutId id="2147483685" r:id="rId19"/>
    <p:sldLayoutId id="2147483688" r:id="rId20"/>
    <p:sldLayoutId id="2147483654" r:id="rId21"/>
    <p:sldLayoutId id="2147483666" r:id="rId22"/>
    <p:sldLayoutId id="2147483655" r:id="rId23"/>
    <p:sldLayoutId id="2147483656" r:id="rId24"/>
    <p:sldLayoutId id="2147483657" r:id="rId25"/>
    <p:sldLayoutId id="2147483673" r:id="rId26"/>
    <p:sldLayoutId id="2147483674" r:id="rId27"/>
    <p:sldLayoutId id="2147483682" r:id="rId28"/>
    <p:sldLayoutId id="2147483684" r:id="rId29"/>
    <p:sldLayoutId id="2147483690" r:id="rId30"/>
    <p:sldLayoutId id="2147483691" r:id="rId31"/>
    <p:sldLayoutId id="2147483668" r:id="rId32"/>
    <p:sldLayoutId id="2147483675" r:id="rId33"/>
    <p:sldLayoutId id="2147483676" r:id="rId34"/>
    <p:sldLayoutId id="2147483667" r:id="rId35"/>
    <p:sldLayoutId id="2147483661" r:id="rId36"/>
    <p:sldLayoutId id="2147483687" r:id="rId37"/>
    <p:sldLayoutId id="2147483659" r:id="rId3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dt="0"/>
  <p:txStyles>
    <p:titleStyle>
      <a:lvl1pPr algn="l" defTabSz="914400" rtl="0" eaLnBrk="1" latinLnBrk="0" hangingPunct="1">
        <a:lnSpc>
          <a:spcPct val="8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3" pos="383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hyperlink" Target="mailto:dmitry.kornilov@oracle.com"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hyperlink" Target="https://jcp.org/en/jsr/detail?id=367"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err="1" smtClean="0"/>
              <a:t>Yasson</a:t>
            </a:r>
            <a:endParaRPr lang="en-US" dirty="0"/>
          </a:p>
        </p:txBody>
      </p:sp>
      <p:sp>
        <p:nvSpPr>
          <p:cNvPr id="5" name="Subtitle 4"/>
          <p:cNvSpPr>
            <a:spLocks noGrp="1"/>
          </p:cNvSpPr>
          <p:nvPr>
            <p:ph type="subTitle" idx="1"/>
          </p:nvPr>
        </p:nvSpPr>
        <p:spPr/>
        <p:txBody>
          <a:bodyPr/>
          <a:lstStyle/>
          <a:p>
            <a:r>
              <a:rPr lang="en-US" dirty="0"/>
              <a:t>Dual Licensing </a:t>
            </a:r>
            <a:r>
              <a:rPr lang="en-US" dirty="0" smtClean="0"/>
              <a:t>Request to </a:t>
            </a:r>
            <a:r>
              <a:rPr lang="en-US" dirty="0"/>
              <a:t>the Eclipse Foundation</a:t>
            </a:r>
          </a:p>
        </p:txBody>
      </p:sp>
      <p:sp>
        <p:nvSpPr>
          <p:cNvPr id="6" name="Text Placeholder 5"/>
          <p:cNvSpPr>
            <a:spLocks noGrp="1"/>
          </p:cNvSpPr>
          <p:nvPr>
            <p:ph type="body" sz="quarter" idx="13"/>
          </p:nvPr>
        </p:nvSpPr>
        <p:spPr/>
        <p:txBody>
          <a:bodyPr/>
          <a:lstStyle/>
          <a:p>
            <a:r>
              <a:rPr lang="en-US" dirty="0" smtClean="0"/>
              <a:t>Dmitry Kornilov</a:t>
            </a:r>
          </a:p>
          <a:p>
            <a:r>
              <a:rPr lang="en-US" dirty="0" smtClean="0"/>
              <a:t>JSON-B spec lead</a:t>
            </a:r>
          </a:p>
          <a:p>
            <a:r>
              <a:rPr lang="en-US" dirty="0" err="1" smtClean="0">
                <a:hlinkClick r:id="rId3"/>
              </a:rPr>
              <a:t>dmitry.kornilov@oracle.com</a:t>
            </a:r>
            <a:endParaRPr lang="en-US" dirty="0" smtClean="0"/>
          </a:p>
          <a:p>
            <a:endParaRPr lang="en-US" dirty="0"/>
          </a:p>
          <a:p>
            <a:r>
              <a:rPr lang="en-US" dirty="0" smtClean="0"/>
              <a:t>October 12, 2016</a:t>
            </a:r>
            <a:endParaRPr lang="en-US" dirty="0"/>
          </a:p>
        </p:txBody>
      </p:sp>
      <p:sp>
        <p:nvSpPr>
          <p:cNvPr id="2" name="Footer Placeholder 1"/>
          <p:cNvSpPr>
            <a:spLocks noGrp="1"/>
          </p:cNvSpPr>
          <p:nvPr>
            <p:ph type="ftr" sz="quarter" idx="15"/>
          </p:nvPr>
        </p:nvSpPr>
        <p:spPr/>
        <p:txBody>
          <a:bodyPr/>
          <a:lstStyle/>
          <a:p>
            <a:r>
              <a:rPr lang="en-US" smtClean="0"/>
              <a:t>Confidential – Oracle Internal/Restricted/Highly Restricted</a:t>
            </a:r>
            <a:endParaRPr lang="en-US" dirty="0"/>
          </a:p>
        </p:txBody>
      </p:sp>
    </p:spTree>
    <p:extLst>
      <p:ext uri="{BB962C8B-B14F-4D97-AF65-F5344CB8AC3E}">
        <p14:creationId xmlns:p14="http://schemas.microsoft.com/office/powerpoint/2010/main" val="2210698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Yasson</a:t>
            </a:r>
            <a:r>
              <a:rPr lang="en-US" dirty="0" smtClean="0"/>
              <a:t> </a:t>
            </a:r>
            <a:r>
              <a:rPr lang="en-US" dirty="0" smtClean="0"/>
              <a:t>Project Description</a:t>
            </a:r>
            <a:endParaRPr lang="en-US" dirty="0"/>
          </a:p>
        </p:txBody>
      </p:sp>
      <p:sp>
        <p:nvSpPr>
          <p:cNvPr id="3" name="Content Placeholder 2"/>
          <p:cNvSpPr>
            <a:spLocks noGrp="1"/>
          </p:cNvSpPr>
          <p:nvPr>
            <p:ph idx="1"/>
          </p:nvPr>
        </p:nvSpPr>
        <p:spPr/>
        <p:txBody>
          <a:bodyPr/>
          <a:lstStyle/>
          <a:p>
            <a:r>
              <a:rPr lang="en-US" dirty="0" smtClean="0"/>
              <a:t>Reference Implementation of JSON Binding JSR (</a:t>
            </a:r>
            <a:r>
              <a:rPr lang="en-US" dirty="0" smtClean="0">
                <a:hlinkClick r:id="rId2"/>
              </a:rPr>
              <a:t>JSR-367</a:t>
            </a:r>
            <a:r>
              <a:rPr lang="en-US" dirty="0" smtClean="0"/>
              <a:t>)</a:t>
            </a:r>
          </a:p>
          <a:p>
            <a:r>
              <a:rPr lang="en-US" dirty="0" smtClean="0"/>
              <a:t>Provides a standard </a:t>
            </a:r>
            <a:r>
              <a:rPr lang="en-US" dirty="0"/>
              <a:t>binding layer for converting Java objects to/from JSON </a:t>
            </a:r>
            <a:r>
              <a:rPr lang="en-US" dirty="0" smtClean="0"/>
              <a:t>documents</a:t>
            </a:r>
          </a:p>
          <a:p>
            <a:r>
              <a:rPr lang="en-US" dirty="0" smtClean="0"/>
              <a:t>Current version is an important part of Java EE 8</a:t>
            </a:r>
          </a:p>
          <a:p>
            <a:r>
              <a:rPr lang="en-US" dirty="0"/>
              <a:t>N</a:t>
            </a:r>
            <a:r>
              <a:rPr lang="en-US" dirty="0" smtClean="0"/>
              <a:t>ext version is planned as one of the main components of Java EE </a:t>
            </a:r>
            <a:r>
              <a:rPr lang="en-US" dirty="0" smtClean="0"/>
              <a:t>9</a:t>
            </a:r>
            <a:endParaRPr lang="en-US" dirty="0" smtClean="0"/>
          </a:p>
          <a:p>
            <a:r>
              <a:rPr lang="en-US" dirty="0" smtClean="0"/>
              <a:t>Designed for standalone usage and to be integrated with other Java EE frameworks such as JAX-RS or JPA</a:t>
            </a:r>
          </a:p>
          <a:p>
            <a:endParaRPr lang="en-US" dirty="0" smtClean="0"/>
          </a:p>
          <a:p>
            <a:endParaRPr lang="en-US" dirty="0" smtClean="0"/>
          </a:p>
          <a:p>
            <a:endParaRPr lang="en-US" dirty="0"/>
          </a:p>
          <a:p>
            <a:endParaRPr lang="en-US" dirty="0"/>
          </a:p>
        </p:txBody>
      </p:sp>
      <p:sp>
        <p:nvSpPr>
          <p:cNvPr id="4" name="Footer Placeholder 3"/>
          <p:cNvSpPr>
            <a:spLocks noGrp="1"/>
          </p:cNvSpPr>
          <p:nvPr>
            <p:ph type="ftr" sz="quarter" idx="11"/>
          </p:nvPr>
        </p:nvSpPr>
        <p:spPr/>
        <p:txBody>
          <a:bodyPr/>
          <a:lstStyle/>
          <a:p>
            <a:r>
              <a:rPr lang="en-US" smtClean="0"/>
              <a:t>Confidential – Oracle Internal/Restricted/Highly Restricted</a:t>
            </a:r>
            <a:endParaRPr lang="en-US" dirty="0"/>
          </a:p>
        </p:txBody>
      </p:sp>
      <p:sp>
        <p:nvSpPr>
          <p:cNvPr id="5" name="Slide Number Placeholder 4"/>
          <p:cNvSpPr>
            <a:spLocks noGrp="1"/>
          </p:cNvSpPr>
          <p:nvPr>
            <p:ph type="sldNum" sz="quarter" idx="12"/>
          </p:nvPr>
        </p:nvSpPr>
        <p:spPr/>
        <p:txBody>
          <a:bodyPr/>
          <a:lstStyle/>
          <a:p>
            <a:fld id="{C51EAA63-D034-42AE-91FA-B13B9518C7BE}" type="slidenum">
              <a:rPr lang="uk-UA" smtClean="0"/>
              <a:t>2</a:t>
            </a:fld>
            <a:endParaRPr lang="uk-UA" dirty="0"/>
          </a:p>
        </p:txBody>
      </p:sp>
    </p:spTree>
    <p:extLst>
      <p:ext uri="{BB962C8B-B14F-4D97-AF65-F5344CB8AC3E}">
        <p14:creationId xmlns:p14="http://schemas.microsoft.com/office/powerpoint/2010/main" val="1083177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Considerations</a:t>
            </a:r>
            <a:endParaRPr lang="en-US" dirty="0"/>
          </a:p>
        </p:txBody>
      </p:sp>
      <p:sp>
        <p:nvSpPr>
          <p:cNvPr id="3" name="Content Placeholder 2"/>
          <p:cNvSpPr>
            <a:spLocks noGrp="1"/>
          </p:cNvSpPr>
          <p:nvPr>
            <p:ph idx="1"/>
          </p:nvPr>
        </p:nvSpPr>
        <p:spPr/>
        <p:txBody>
          <a:bodyPr/>
          <a:lstStyle/>
          <a:p>
            <a:r>
              <a:rPr lang="en-US" dirty="0" smtClean="0"/>
              <a:t>Currently developed as a part on </a:t>
            </a:r>
            <a:r>
              <a:rPr lang="en-US" dirty="0" err="1" smtClean="0"/>
              <a:t>EclipseLink</a:t>
            </a:r>
            <a:r>
              <a:rPr lang="en-US" dirty="0" smtClean="0"/>
              <a:t> project and hosted in </a:t>
            </a:r>
            <a:r>
              <a:rPr lang="en-US" dirty="0" err="1" smtClean="0"/>
              <a:t>EclipseLink</a:t>
            </a:r>
            <a:r>
              <a:rPr lang="en-US" dirty="0" smtClean="0"/>
              <a:t> repository</a:t>
            </a:r>
          </a:p>
          <a:p>
            <a:r>
              <a:rPr lang="en-US" dirty="0" err="1" smtClean="0"/>
              <a:t>EclipseLink</a:t>
            </a:r>
            <a:r>
              <a:rPr lang="en-US" dirty="0" smtClean="0"/>
              <a:t> and </a:t>
            </a:r>
            <a:r>
              <a:rPr lang="en-US" dirty="0" err="1" smtClean="0"/>
              <a:t>Yasson</a:t>
            </a:r>
            <a:r>
              <a:rPr lang="en-US" dirty="0" smtClean="0"/>
              <a:t> </a:t>
            </a:r>
            <a:r>
              <a:rPr lang="en-US" dirty="0" smtClean="0"/>
              <a:t>projects are not related. We need to separate them.</a:t>
            </a:r>
          </a:p>
          <a:p>
            <a:r>
              <a:rPr lang="en-US" dirty="0" smtClean="0"/>
              <a:t>Project is in active development</a:t>
            </a:r>
          </a:p>
          <a:p>
            <a:pPr lvl="1"/>
            <a:r>
              <a:rPr lang="en-US" dirty="0" smtClean="0"/>
              <a:t>Version 1.0 is almost finished</a:t>
            </a:r>
          </a:p>
          <a:p>
            <a:pPr lvl="1"/>
            <a:r>
              <a:rPr lang="en-US" dirty="0" smtClean="0"/>
              <a:t>Next version is planned</a:t>
            </a:r>
          </a:p>
          <a:p>
            <a:r>
              <a:rPr lang="en-US" dirty="0" smtClean="0"/>
              <a:t>Approved for hosting on Eclipse Foundation and using dual licensing (EPL + EDL) by JCP</a:t>
            </a:r>
          </a:p>
          <a:p>
            <a:endParaRPr lang="en-US" dirty="0" smtClean="0"/>
          </a:p>
          <a:p>
            <a:endParaRPr lang="en-US" dirty="0" smtClean="0"/>
          </a:p>
          <a:p>
            <a:endParaRPr lang="en-US" dirty="0" smtClean="0"/>
          </a:p>
          <a:p>
            <a:endParaRPr lang="en-US" dirty="0" smtClean="0"/>
          </a:p>
          <a:p>
            <a:endParaRPr lang="en-US" dirty="0"/>
          </a:p>
          <a:p>
            <a:endParaRPr lang="en-US" dirty="0"/>
          </a:p>
        </p:txBody>
      </p:sp>
      <p:sp>
        <p:nvSpPr>
          <p:cNvPr id="4" name="Footer Placeholder 3"/>
          <p:cNvSpPr>
            <a:spLocks noGrp="1"/>
          </p:cNvSpPr>
          <p:nvPr>
            <p:ph type="ftr" sz="quarter" idx="11"/>
          </p:nvPr>
        </p:nvSpPr>
        <p:spPr/>
        <p:txBody>
          <a:bodyPr/>
          <a:lstStyle/>
          <a:p>
            <a:r>
              <a:rPr lang="en-US" smtClean="0"/>
              <a:t>Confidential – Oracle Internal/Restricted/Highly Restricted</a:t>
            </a:r>
            <a:endParaRPr lang="en-US" dirty="0"/>
          </a:p>
        </p:txBody>
      </p:sp>
      <p:sp>
        <p:nvSpPr>
          <p:cNvPr id="5" name="Slide Number Placeholder 4"/>
          <p:cNvSpPr>
            <a:spLocks noGrp="1"/>
          </p:cNvSpPr>
          <p:nvPr>
            <p:ph type="sldNum" sz="quarter" idx="12"/>
          </p:nvPr>
        </p:nvSpPr>
        <p:spPr/>
        <p:txBody>
          <a:bodyPr/>
          <a:lstStyle/>
          <a:p>
            <a:fld id="{C51EAA63-D034-42AE-91FA-B13B9518C7BE}" type="slidenum">
              <a:rPr lang="uk-UA" smtClean="0"/>
              <a:t>3</a:t>
            </a:fld>
            <a:endParaRPr lang="uk-UA" dirty="0"/>
          </a:p>
        </p:txBody>
      </p:sp>
    </p:spTree>
    <p:extLst>
      <p:ext uri="{BB962C8B-B14F-4D97-AF65-F5344CB8AC3E}">
        <p14:creationId xmlns:p14="http://schemas.microsoft.com/office/powerpoint/2010/main" val="1689905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a:xfrm>
            <a:off x="531151" y="1524001"/>
            <a:ext cx="6666574" cy="4419600"/>
          </a:xfrm>
        </p:spPr>
        <p:txBody>
          <a:bodyPr/>
          <a:lstStyle/>
          <a:p>
            <a:r>
              <a:rPr lang="en-US" dirty="0" err="1" smtClean="0"/>
              <a:t>Yasson</a:t>
            </a:r>
            <a:r>
              <a:rPr lang="en-US" dirty="0" smtClean="0"/>
              <a:t> </a:t>
            </a:r>
            <a:r>
              <a:rPr lang="en-US" dirty="0" smtClean="0"/>
              <a:t>project seeks the Eclipse </a:t>
            </a:r>
            <a:r>
              <a:rPr lang="en-US" dirty="0" err="1" smtClean="0"/>
              <a:t>Boards's</a:t>
            </a:r>
            <a:r>
              <a:rPr lang="en-US" dirty="0" smtClean="0"/>
              <a:t> approval to dual-license the source code under EPL and EDL</a:t>
            </a:r>
          </a:p>
          <a:p>
            <a:endParaRPr lang="en-US" dirty="0" smtClean="0"/>
          </a:p>
          <a:p>
            <a:endParaRPr lang="en-US" dirty="0" smtClean="0"/>
          </a:p>
          <a:p>
            <a:endParaRPr lang="en-US" dirty="0" smtClean="0"/>
          </a:p>
          <a:p>
            <a:endParaRPr lang="en-US" dirty="0"/>
          </a:p>
          <a:p>
            <a:endParaRPr lang="en-US" dirty="0"/>
          </a:p>
        </p:txBody>
      </p:sp>
      <p:sp>
        <p:nvSpPr>
          <p:cNvPr id="4" name="Footer Placeholder 3"/>
          <p:cNvSpPr>
            <a:spLocks noGrp="1"/>
          </p:cNvSpPr>
          <p:nvPr>
            <p:ph type="ftr" sz="quarter" idx="11"/>
          </p:nvPr>
        </p:nvSpPr>
        <p:spPr/>
        <p:txBody>
          <a:bodyPr/>
          <a:lstStyle/>
          <a:p>
            <a:r>
              <a:rPr lang="en-US" smtClean="0"/>
              <a:t>Confidential – Oracle Internal/Restricted/Highly Restricted</a:t>
            </a:r>
            <a:endParaRPr lang="en-US" dirty="0"/>
          </a:p>
        </p:txBody>
      </p:sp>
      <p:sp>
        <p:nvSpPr>
          <p:cNvPr id="5" name="Slide Number Placeholder 4"/>
          <p:cNvSpPr>
            <a:spLocks noGrp="1"/>
          </p:cNvSpPr>
          <p:nvPr>
            <p:ph type="sldNum" sz="quarter" idx="12"/>
          </p:nvPr>
        </p:nvSpPr>
        <p:spPr/>
        <p:txBody>
          <a:bodyPr/>
          <a:lstStyle/>
          <a:p>
            <a:fld id="{C51EAA63-D034-42AE-91FA-B13B9518C7BE}" type="slidenum">
              <a:rPr lang="uk-UA" smtClean="0"/>
              <a:t>4</a:t>
            </a:fld>
            <a:endParaRPr lang="uk-UA"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63279" y="1680013"/>
            <a:ext cx="2590628" cy="3497974"/>
          </a:xfrm>
          <a:prstGeom prst="rect">
            <a:avLst/>
          </a:prstGeom>
        </p:spPr>
      </p:pic>
    </p:spTree>
    <p:extLst>
      <p:ext uri="{BB962C8B-B14F-4D97-AF65-F5344CB8AC3E}">
        <p14:creationId xmlns:p14="http://schemas.microsoft.com/office/powerpoint/2010/main" val="1680672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Oracle_16x9_2016">
  <a:themeElements>
    <a:clrScheme name="Oracle">
      <a:dk1>
        <a:srgbClr val="5F5F5F"/>
      </a:dk1>
      <a:lt1>
        <a:srgbClr val="FFFFFF"/>
      </a:lt1>
      <a:dk2>
        <a:srgbClr val="7F7F7F"/>
      </a:dk2>
      <a:lt2>
        <a:srgbClr val="DCE3E4"/>
      </a:lt2>
      <a:accent1>
        <a:srgbClr val="F8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1555E"/>
        </a:solidFill>
        <a:ln w="19050">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5"/>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smtClean="0"/>
        </a:defPPr>
      </a:lstStyle>
    </a:txDef>
  </a:objectDefaults>
  <a:extraClrSchemeLst/>
  <a:extLst>
    <a:ext uri="{05A4C25C-085E-4340-85A3-A5531E510DB2}">
      <thm15:themeFamily xmlns:thm15="http://schemas.microsoft.com/office/thememl/2012/main" name="Oracle-16x9-2016-160322.potx" id="{B11D17A6-ACA2-4445-86DA-2A41F5EDE6E3}" vid="{34FFC17F-D0E0-4840-99BC-668C2BF321D9}"/>
    </a:ext>
  </a:extLst>
</a:theme>
</file>

<file path=ppt/theme/theme2.xml><?xml version="1.0" encoding="utf-8"?>
<a:theme xmlns:a="http://schemas.openxmlformats.org/drawingml/2006/main" name="Office Theme">
  <a:themeElements>
    <a:clrScheme name="Oracle">
      <a:dk1>
        <a:srgbClr val="5F5F5F"/>
      </a:dk1>
      <a:lt1>
        <a:srgbClr val="FFFFFF"/>
      </a:lt1>
      <a:dk2>
        <a:srgbClr val="7F7F7F"/>
      </a:dk2>
      <a:lt2>
        <a:srgbClr val="DCE3E4"/>
      </a:lt2>
      <a:accent1>
        <a:srgbClr val="F8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racle">
      <a:dk1>
        <a:srgbClr val="5F5F5F"/>
      </a:dk1>
      <a:lt1>
        <a:srgbClr val="FFFFFF"/>
      </a:lt1>
      <a:dk2>
        <a:srgbClr val="7F7F7F"/>
      </a:dk2>
      <a:lt2>
        <a:srgbClr val="DCE3E4"/>
      </a:lt2>
      <a:accent1>
        <a:srgbClr val="F8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Oracle-16x9-2016-160322</Template>
  <TotalTime>74</TotalTime>
  <Words>184</Words>
  <Application>Microsoft Macintosh PowerPoint</Application>
  <PresentationFormat>Custom</PresentationFormat>
  <Paragraphs>39</Paragraphs>
  <Slides>4</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vt:i4>
      </vt:variant>
    </vt:vector>
  </HeadingPairs>
  <TitlesOfParts>
    <vt:vector size="7" baseType="lpstr">
      <vt:lpstr>Calibri</vt:lpstr>
      <vt:lpstr>Arial</vt:lpstr>
      <vt:lpstr>Oracle_16x9_2016</vt:lpstr>
      <vt:lpstr>Yasson</vt:lpstr>
      <vt:lpstr>Yasson Project Description</vt:lpstr>
      <vt:lpstr>Considerations</vt:lpstr>
      <vt:lpstr>Summary</vt:lpstr>
    </vt:vector>
  </TitlesOfParts>
  <Manager/>
  <Company/>
  <LinksUpToDate>false</LinksUpToDate>
  <SharedDoc>false</SharedDoc>
  <HyperlinkBase/>
  <HyperlinksChanged>false</HyperlinksChanged>
  <AppVersion>15.0027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JSON Bourne</dc:title>
  <dc:subject>Corproate Presentation Template</dc:subject>
  <dc:creator>Dmitry Kornilov</dc:creator>
  <cp:keywords/>
  <dc:description/>
  <cp:lastModifiedBy>Dmitry Kornilov</cp:lastModifiedBy>
  <cp:revision>7</cp:revision>
  <cp:lastPrinted>2014-07-16T02:22:57Z</cp:lastPrinted>
  <dcterms:created xsi:type="dcterms:W3CDTF">2016-10-12T09:45:18Z</dcterms:created>
  <dcterms:modified xsi:type="dcterms:W3CDTF">2016-10-23T21:28:21Z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2343037</vt:lpwstr>
  </property>
  <property fmtid="{D5CDD505-2E9C-101B-9397-08002B2CF9AE}" pid="3" name="NXPowerLiteSettings">
    <vt:lpwstr>F98007B004F000</vt:lpwstr>
  </property>
  <property fmtid="{D5CDD505-2E9C-101B-9397-08002B2CF9AE}" pid="4" name="NXPowerLiteVersion">
    <vt:lpwstr>D5.0.2</vt:lpwstr>
  </property>
</Properties>
</file>