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  <p:sldMasterId id="2147483667" r:id="rId2"/>
  </p:sldMasterIdLst>
  <p:handoutMasterIdLst>
    <p:handoutMasterId r:id="rId7"/>
  </p:handoutMasterIdLst>
  <p:sldIdLst>
    <p:sldId id="256" r:id="rId3"/>
    <p:sldId id="350" r:id="rId4"/>
    <p:sldId id="351" r:id="rId5"/>
    <p:sldId id="352" r:id="rId6"/>
  </p:sldIdLst>
  <p:sldSz cx="9144000" cy="6858000" type="screen4x3"/>
  <p:notesSz cx="6805613" cy="9944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26" autoAdjust="0"/>
    <p:restoredTop sz="86323" autoAdjust="0"/>
  </p:normalViewPr>
  <p:slideViewPr>
    <p:cSldViewPr>
      <p:cViewPr varScale="1">
        <p:scale>
          <a:sx n="95" d="100"/>
          <a:sy n="95" d="100"/>
        </p:scale>
        <p:origin x="-58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306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68" y="-102"/>
      </p:cViewPr>
      <p:guideLst>
        <p:guide orient="horz" pos="3133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4940" y="1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D91FDE-9C4A-4CEA-A794-0E561C89FAFD}" type="datetimeFigureOut">
              <a:rPr lang="en-US" smtClean="0"/>
              <a:pPr/>
              <a:t>8/8/2016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4940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FA5E7-3597-4957-A968-FB70AE91736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69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ONSULTING 3.jpg"/>
          <p:cNvPicPr>
            <a:picLocks noChangeAspect="1"/>
          </p:cNvPicPr>
          <p:nvPr userDrawn="1"/>
        </p:nvPicPr>
        <p:blipFill>
          <a:blip r:embed="rId2" cstate="print"/>
          <a:srcRect l="517" r="310"/>
          <a:stretch>
            <a:fillRect/>
          </a:stretch>
        </p:blipFill>
        <p:spPr bwMode="auto">
          <a:xfrm>
            <a:off x="0" y="173038"/>
            <a:ext cx="91440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BDC8D9">
                  <a:alpha val="0"/>
                </a:srgbClr>
              </a:gs>
              <a:gs pos="61000">
                <a:srgbClr val="E2E6EE">
                  <a:alpha val="39000"/>
                </a:srgbClr>
              </a:gs>
              <a:gs pos="100000">
                <a:srgbClr val="7F8CA1"/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3644900"/>
          </a:xfrm>
          <a:prstGeom prst="rect">
            <a:avLst/>
          </a:prstGeom>
          <a:gradFill flip="none" rotWithShape="1">
            <a:gsLst>
              <a:gs pos="0">
                <a:srgbClr val="BDC8D9">
                  <a:alpha val="0"/>
                </a:srgbClr>
              </a:gs>
              <a:gs pos="55000">
                <a:srgbClr val="E2E6EE">
                  <a:alpha val="57000"/>
                </a:srgbClr>
              </a:gs>
              <a:gs pos="100000">
                <a:srgbClr val="7F8CA1"/>
              </a:gs>
            </a:gsLst>
            <a:lin ang="0" scaled="0"/>
            <a:tileRect/>
          </a:gradFill>
          <a:ln>
            <a:noFill/>
          </a:ln>
          <a:effectLst>
            <a:outerShdw blurRad="50800" dist="38100" dir="54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215900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rgbClr val="E2E6EE"/>
              </a:gs>
              <a:gs pos="100000">
                <a:srgbClr val="7F8CA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6137275"/>
            <a:ext cx="9144000" cy="720725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rgbClr val="E2E6EE"/>
              </a:gs>
              <a:gs pos="100000">
                <a:srgbClr val="7F8CA1"/>
              </a:gs>
            </a:gsLst>
            <a:lin ang="0" scaled="0"/>
            <a:tileRect/>
          </a:gradFill>
          <a:ln>
            <a:noFill/>
          </a:ln>
          <a:effectLst>
            <a:outerShdw blurRad="50800" dist="38100" dir="162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pic>
        <p:nvPicPr>
          <p:cNvPr id="9" name="Picture 10" descr="AIRBUS_3D_Blue_s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0925" y="6318250"/>
            <a:ext cx="1492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 bwMode="auto">
          <a:xfrm>
            <a:off x="4643438" y="1773238"/>
            <a:ext cx="4500562" cy="158432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40000">
                <a:schemeClr val="accent1">
                  <a:lumMod val="50000"/>
                  <a:alpha val="74000"/>
                </a:schemeClr>
              </a:gs>
              <a:gs pos="99000">
                <a:schemeClr val="accent1">
                  <a:lumMod val="50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11" name="Freeform 28"/>
          <p:cNvSpPr/>
          <p:nvPr userDrawn="1"/>
        </p:nvSpPr>
        <p:spPr bwMode="auto">
          <a:xfrm>
            <a:off x="0" y="0"/>
            <a:ext cx="2700338" cy="6858000"/>
          </a:xfrm>
          <a:custGeom>
            <a:avLst/>
            <a:gdLst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2818304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2818304"/>
              <a:gd name="connsiteY0" fmla="*/ 0 h 6858000"/>
              <a:gd name="connsiteX1" fmla="*/ 2818304 w 2818304"/>
              <a:gd name="connsiteY1" fmla="*/ 0 h 6858000"/>
              <a:gd name="connsiteX2" fmla="*/ 2470304 w 2818304"/>
              <a:gd name="connsiteY2" fmla="*/ 6858000 h 6858000"/>
              <a:gd name="connsiteX3" fmla="*/ 0 w 2818304"/>
              <a:gd name="connsiteY3" fmla="*/ 6858000 h 6858000"/>
              <a:gd name="connsiteX4" fmla="*/ 0 w 2818304"/>
              <a:gd name="connsiteY4" fmla="*/ 0 h 6858000"/>
              <a:gd name="connsiteX0" fmla="*/ 0 w 2470304"/>
              <a:gd name="connsiteY0" fmla="*/ 0 h 6858000"/>
              <a:gd name="connsiteX1" fmla="*/ 2122305 w 2470304"/>
              <a:gd name="connsiteY1" fmla="*/ 0 h 6858000"/>
              <a:gd name="connsiteX2" fmla="*/ 2470304 w 2470304"/>
              <a:gd name="connsiteY2" fmla="*/ 6858000 h 6858000"/>
              <a:gd name="connsiteX3" fmla="*/ 0 w 2470304"/>
              <a:gd name="connsiteY3" fmla="*/ 6858000 h 6858000"/>
              <a:gd name="connsiteX4" fmla="*/ 0 w 2470304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50000"/>
              <a:alpha val="1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12" name="Freeform 29"/>
          <p:cNvSpPr/>
          <p:nvPr userDrawn="1"/>
        </p:nvSpPr>
        <p:spPr bwMode="auto">
          <a:xfrm>
            <a:off x="0" y="0"/>
            <a:ext cx="2847975" cy="6858000"/>
          </a:xfrm>
          <a:custGeom>
            <a:avLst/>
            <a:gdLst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2818304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2818304"/>
              <a:gd name="connsiteY0" fmla="*/ 0 h 6858000"/>
              <a:gd name="connsiteX1" fmla="*/ 2818304 w 2818304"/>
              <a:gd name="connsiteY1" fmla="*/ 0 h 6858000"/>
              <a:gd name="connsiteX2" fmla="*/ 2470304 w 2818304"/>
              <a:gd name="connsiteY2" fmla="*/ 6858000 h 6858000"/>
              <a:gd name="connsiteX3" fmla="*/ 0 w 2818304"/>
              <a:gd name="connsiteY3" fmla="*/ 6858000 h 6858000"/>
              <a:gd name="connsiteX4" fmla="*/ 0 w 2818304"/>
              <a:gd name="connsiteY4" fmla="*/ 0 h 6858000"/>
              <a:gd name="connsiteX0" fmla="*/ 0 w 2470304"/>
              <a:gd name="connsiteY0" fmla="*/ 0 h 6858000"/>
              <a:gd name="connsiteX1" fmla="*/ 2122305 w 2470304"/>
              <a:gd name="connsiteY1" fmla="*/ 0 h 6858000"/>
              <a:gd name="connsiteX2" fmla="*/ 2470304 w 2470304"/>
              <a:gd name="connsiteY2" fmla="*/ 6858000 h 6858000"/>
              <a:gd name="connsiteX3" fmla="*/ 0 w 2470304"/>
              <a:gd name="connsiteY3" fmla="*/ 6858000 h 6858000"/>
              <a:gd name="connsiteX4" fmla="*/ 0 w 2470304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3" y="4077072"/>
            <a:ext cx="8208913" cy="828000"/>
          </a:xfrm>
          <a:noFill/>
          <a:ln w="9525">
            <a:noFill/>
          </a:ln>
        </p:spPr>
        <p:txBody>
          <a:bodyPr lIns="91440" tIns="45720" rIns="54000" bIns="45720" anchor="b"/>
          <a:lstStyle>
            <a:lvl1pPr algn="l">
              <a:defRPr b="1">
                <a:solidFill>
                  <a:srgbClr val="565C6A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3" y="4932000"/>
            <a:ext cx="8208913" cy="576000"/>
          </a:xfrm>
        </p:spPr>
        <p:txBody>
          <a:bodyPr tIns="36000" rIns="54000"/>
          <a:lstStyle>
            <a:lvl1pPr marL="0" indent="0" algn="l">
              <a:lnSpc>
                <a:spcPct val="80000"/>
              </a:lnSpc>
              <a:buFontTx/>
              <a:buNone/>
              <a:defRPr sz="1800" b="1">
                <a:solidFill>
                  <a:srgbClr val="565C6A"/>
                </a:solidFill>
              </a:defRPr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  <p:sp>
        <p:nvSpPr>
          <p:cNvPr id="13" name="Rectangle 4"/>
          <p:cNvSpPr>
            <a:spLocks noGrp="1" noChangeArrowheads="1"/>
          </p:cNvSpPr>
          <p:nvPr userDrawn="1">
            <p:ph type="dt" sz="half" idx="10"/>
          </p:nvPr>
        </p:nvSpPr>
        <p:spPr/>
        <p:txBody>
          <a:bodyPr/>
          <a:lstStyle>
            <a:lvl1pPr algn="r">
              <a:lnSpc>
                <a:spcPct val="100000"/>
              </a:lnSpc>
              <a:spcBef>
                <a:spcPct val="0"/>
              </a:spcBef>
              <a:defRPr sz="700">
                <a:solidFill>
                  <a:srgbClr val="565C6A"/>
                </a:solidFill>
              </a:defRPr>
            </a:lvl1pPr>
          </a:lstStyle>
          <a:p>
            <a:pPr>
              <a:defRPr/>
            </a:pPr>
            <a:r>
              <a:rPr lang="en-GB"/>
              <a:t>March, 2012</a:t>
            </a:r>
          </a:p>
        </p:txBody>
      </p:sp>
      <p:sp>
        <p:nvSpPr>
          <p:cNvPr id="14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xfrm>
            <a:off x="468313" y="0"/>
            <a:ext cx="6983412" cy="215900"/>
          </a:xfrm>
        </p:spPr>
        <p:txBody>
          <a:bodyPr lIns="90000"/>
          <a:lstStyle>
            <a:lvl1pPr algn="l">
              <a:lnSpc>
                <a:spcPct val="100000"/>
              </a:lnSpc>
              <a:spcBef>
                <a:spcPct val="0"/>
              </a:spcBef>
              <a:defRPr sz="700" noProof="1">
                <a:solidFill>
                  <a:srgbClr val="565C6A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AIRBUS_3D_Blue_s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0925" y="6318250"/>
            <a:ext cx="1492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3"/>
          <p:cNvSpPr txBox="1">
            <a:spLocks noChangeArrowheads="1"/>
          </p:cNvSpPr>
          <p:nvPr userDrawn="1"/>
        </p:nvSpPr>
        <p:spPr bwMode="auto">
          <a:xfrm>
            <a:off x="298450" y="6691313"/>
            <a:ext cx="30495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anchor="ctr">
            <a:spAutoFit/>
          </a:bodyPr>
          <a:lstStyle/>
          <a:p>
            <a:pPr>
              <a:defRPr/>
            </a:pPr>
            <a:r>
              <a:rPr lang="en-GB" sz="500" noProof="1">
                <a:solidFill>
                  <a:srgbClr val="71798C"/>
                </a:solidFill>
              </a:rPr>
              <a:t>© AIRBUS S.A.S. All rights reserved. Confidential and proprietary document.</a:t>
            </a:r>
            <a:endParaRPr lang="en-GB" noProof="1">
              <a:solidFill>
                <a:srgbClr val="71798C"/>
              </a:solidFill>
            </a:endParaRPr>
          </a:p>
        </p:txBody>
      </p:sp>
      <p:pic>
        <p:nvPicPr>
          <p:cNvPr id="4" name="Picture 22" descr="mount-kilimanjaro-tanzania.jpg"/>
          <p:cNvPicPr>
            <a:picLocks noChangeAspect="1"/>
          </p:cNvPicPr>
          <p:nvPr userDrawn="1"/>
        </p:nvPicPr>
        <p:blipFill>
          <a:blip r:embed="rId3" cstate="print"/>
          <a:srcRect t="2751" b="7091"/>
          <a:stretch>
            <a:fillRect/>
          </a:stretch>
        </p:blipFill>
        <p:spPr bwMode="auto">
          <a:xfrm>
            <a:off x="0" y="0"/>
            <a:ext cx="9144000" cy="618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28"/>
          <p:cNvSpPr>
            <a:spLocks/>
          </p:cNvSpPr>
          <p:nvPr userDrawn="1"/>
        </p:nvSpPr>
        <p:spPr bwMode="auto">
          <a:xfrm>
            <a:off x="0" y="0"/>
            <a:ext cx="3262313" cy="6858000"/>
          </a:xfrm>
          <a:custGeom>
            <a:avLst/>
            <a:gdLst>
              <a:gd name="T0" fmla="*/ 0 w 2609506"/>
              <a:gd name="T1" fmla="*/ 0 h 6858000"/>
              <a:gd name="T2" fmla="*/ 5182941 w 2609506"/>
              <a:gd name="T3" fmla="*/ 0 h 6858000"/>
              <a:gd name="T4" fmla="*/ 6372746 w 2609506"/>
              <a:gd name="T5" fmla="*/ 6858000 h 6858000"/>
              <a:gd name="T6" fmla="*/ 0 w 2609506"/>
              <a:gd name="T7" fmla="*/ 6858000 h 6858000"/>
              <a:gd name="T8" fmla="*/ 0 w 2609506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09506"/>
              <a:gd name="T16" fmla="*/ 0 h 6858000"/>
              <a:gd name="T17" fmla="*/ 2609506 w 2609506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117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 anchor="ctr"/>
          <a:lstStyle/>
          <a:p>
            <a:pPr>
              <a:defRPr/>
            </a:pPr>
            <a:endParaRPr lang="en-GB" spc="-50">
              <a:solidFill>
                <a:srgbClr val="71798C"/>
              </a:solidFill>
            </a:endParaRPr>
          </a:p>
        </p:txBody>
      </p:sp>
      <p:grpSp>
        <p:nvGrpSpPr>
          <p:cNvPr id="6" name="Group 22"/>
          <p:cNvGrpSpPr>
            <a:grpSpLocks/>
          </p:cNvGrpSpPr>
          <p:nvPr userDrawn="1"/>
        </p:nvGrpSpPr>
        <p:grpSpPr bwMode="auto">
          <a:xfrm flipH="1" flipV="1">
            <a:off x="0" y="4605338"/>
            <a:ext cx="4321175" cy="1577975"/>
            <a:chOff x="2267744" y="2420888"/>
            <a:chExt cx="6135983" cy="1577583"/>
          </a:xfrm>
        </p:grpSpPr>
        <p:sp>
          <p:nvSpPr>
            <p:cNvPr id="7" name="Freeform 25"/>
            <p:cNvSpPr/>
            <p:nvPr userDrawn="1"/>
          </p:nvSpPr>
          <p:spPr bwMode="auto">
            <a:xfrm rot="10800000">
              <a:off x="2519266" y="2420888"/>
              <a:ext cx="5884461" cy="1453854"/>
            </a:xfrm>
            <a:custGeom>
              <a:avLst/>
              <a:gdLst>
                <a:gd name="connsiteX0" fmla="*/ 0 w 5868144"/>
                <a:gd name="connsiteY0" fmla="*/ 0 h 936104"/>
                <a:gd name="connsiteX1" fmla="*/ 5712124 w 5868144"/>
                <a:gd name="connsiteY1" fmla="*/ 0 h 936104"/>
                <a:gd name="connsiteX2" fmla="*/ 5822447 w 5868144"/>
                <a:gd name="connsiteY2" fmla="*/ 45697 h 936104"/>
                <a:gd name="connsiteX3" fmla="*/ 5868144 w 5868144"/>
                <a:gd name="connsiteY3" fmla="*/ 156020 h 936104"/>
                <a:gd name="connsiteX4" fmla="*/ 5868144 w 5868144"/>
                <a:gd name="connsiteY4" fmla="*/ 936104 h 936104"/>
                <a:gd name="connsiteX5" fmla="*/ 0 w 5868144"/>
                <a:gd name="connsiteY5" fmla="*/ 936104 h 936104"/>
                <a:gd name="connsiteX6" fmla="*/ 0 w 5868144"/>
                <a:gd name="connsiteY6" fmla="*/ 0 h 936104"/>
                <a:gd name="connsiteX0" fmla="*/ 0 w 5868144"/>
                <a:gd name="connsiteY0" fmla="*/ 443418 h 936104"/>
                <a:gd name="connsiteX1" fmla="*/ 5712124 w 5868144"/>
                <a:gd name="connsiteY1" fmla="*/ 0 h 936104"/>
                <a:gd name="connsiteX2" fmla="*/ 5822447 w 5868144"/>
                <a:gd name="connsiteY2" fmla="*/ 45697 h 936104"/>
                <a:gd name="connsiteX3" fmla="*/ 5868144 w 5868144"/>
                <a:gd name="connsiteY3" fmla="*/ 156020 h 936104"/>
                <a:gd name="connsiteX4" fmla="*/ 5868144 w 5868144"/>
                <a:gd name="connsiteY4" fmla="*/ 936104 h 936104"/>
                <a:gd name="connsiteX5" fmla="*/ 0 w 5868144"/>
                <a:gd name="connsiteY5" fmla="*/ 936104 h 936104"/>
                <a:gd name="connsiteX6" fmla="*/ 0 w 5868144"/>
                <a:gd name="connsiteY6" fmla="*/ 443418 h 936104"/>
                <a:gd name="connsiteX0" fmla="*/ 0 w 5868144"/>
                <a:gd name="connsiteY0" fmla="*/ 489021 h 981707"/>
                <a:gd name="connsiteX1" fmla="*/ 5712124 w 5868144"/>
                <a:gd name="connsiteY1" fmla="*/ 45603 h 981707"/>
                <a:gd name="connsiteX2" fmla="*/ 5822447 w 5868144"/>
                <a:gd name="connsiteY2" fmla="*/ 91300 h 981707"/>
                <a:gd name="connsiteX3" fmla="*/ 5868144 w 5868144"/>
                <a:gd name="connsiteY3" fmla="*/ 201623 h 981707"/>
                <a:gd name="connsiteX4" fmla="*/ 5868144 w 5868144"/>
                <a:gd name="connsiteY4" fmla="*/ 981707 h 981707"/>
                <a:gd name="connsiteX5" fmla="*/ 0 w 5868144"/>
                <a:gd name="connsiteY5" fmla="*/ 981707 h 981707"/>
                <a:gd name="connsiteX6" fmla="*/ 0 w 5868144"/>
                <a:gd name="connsiteY6" fmla="*/ 489021 h 981707"/>
                <a:gd name="connsiteX0" fmla="*/ 0 w 5868144"/>
                <a:gd name="connsiteY0" fmla="*/ 502054 h 994740"/>
                <a:gd name="connsiteX1" fmla="*/ 5712124 w 5868144"/>
                <a:gd name="connsiteY1" fmla="*/ 58636 h 994740"/>
                <a:gd name="connsiteX2" fmla="*/ 5822447 w 5868144"/>
                <a:gd name="connsiteY2" fmla="*/ 104333 h 994740"/>
                <a:gd name="connsiteX3" fmla="*/ 5868144 w 5868144"/>
                <a:gd name="connsiteY3" fmla="*/ 214656 h 994740"/>
                <a:gd name="connsiteX4" fmla="*/ 5868144 w 5868144"/>
                <a:gd name="connsiteY4" fmla="*/ 994740 h 994740"/>
                <a:gd name="connsiteX5" fmla="*/ 0 w 5868144"/>
                <a:gd name="connsiteY5" fmla="*/ 994740 h 994740"/>
                <a:gd name="connsiteX6" fmla="*/ 0 w 5868144"/>
                <a:gd name="connsiteY6" fmla="*/ 502054 h 994740"/>
                <a:gd name="connsiteX0" fmla="*/ 0 w 5868144"/>
                <a:gd name="connsiteY0" fmla="*/ 502054 h 994740"/>
                <a:gd name="connsiteX1" fmla="*/ 5712124 w 5868144"/>
                <a:gd name="connsiteY1" fmla="*/ 58636 h 994740"/>
                <a:gd name="connsiteX2" fmla="*/ 5822447 w 5868144"/>
                <a:gd name="connsiteY2" fmla="*/ 104333 h 994740"/>
                <a:gd name="connsiteX3" fmla="*/ 5868144 w 5868144"/>
                <a:gd name="connsiteY3" fmla="*/ 214656 h 994740"/>
                <a:gd name="connsiteX4" fmla="*/ 5868144 w 5868144"/>
                <a:gd name="connsiteY4" fmla="*/ 994740 h 994740"/>
                <a:gd name="connsiteX5" fmla="*/ 0 w 5868144"/>
                <a:gd name="connsiteY5" fmla="*/ 994740 h 994740"/>
                <a:gd name="connsiteX6" fmla="*/ 0 w 5868144"/>
                <a:gd name="connsiteY6" fmla="*/ 502054 h 994740"/>
                <a:gd name="connsiteX0" fmla="*/ 0 w 5868144"/>
                <a:gd name="connsiteY0" fmla="*/ 502054 h 994741"/>
                <a:gd name="connsiteX1" fmla="*/ 5712124 w 5868144"/>
                <a:gd name="connsiteY1" fmla="*/ 58636 h 994741"/>
                <a:gd name="connsiteX2" fmla="*/ 5822447 w 5868144"/>
                <a:gd name="connsiteY2" fmla="*/ 104333 h 994741"/>
                <a:gd name="connsiteX3" fmla="*/ 5868144 w 5868144"/>
                <a:gd name="connsiteY3" fmla="*/ 214656 h 994741"/>
                <a:gd name="connsiteX4" fmla="*/ 5220072 w 5868144"/>
                <a:gd name="connsiteY4" fmla="*/ 994741 h 994741"/>
                <a:gd name="connsiteX5" fmla="*/ 0 w 5868144"/>
                <a:gd name="connsiteY5" fmla="*/ 994740 h 994741"/>
                <a:gd name="connsiteX6" fmla="*/ 0 w 5868144"/>
                <a:gd name="connsiteY6" fmla="*/ 502054 h 994741"/>
                <a:gd name="connsiteX0" fmla="*/ 0 w 5876925"/>
                <a:gd name="connsiteY0" fmla="*/ 502054 h 994741"/>
                <a:gd name="connsiteX1" fmla="*/ 5712124 w 5876925"/>
                <a:gd name="connsiteY1" fmla="*/ 58636 h 994741"/>
                <a:gd name="connsiteX2" fmla="*/ 5822447 w 5876925"/>
                <a:gd name="connsiteY2" fmla="*/ 104333 h 994741"/>
                <a:gd name="connsiteX3" fmla="*/ 5868144 w 5876925"/>
                <a:gd name="connsiteY3" fmla="*/ 214656 h 994741"/>
                <a:gd name="connsiteX4" fmla="*/ 5220072 w 5876925"/>
                <a:gd name="connsiteY4" fmla="*/ 994741 h 994741"/>
                <a:gd name="connsiteX5" fmla="*/ 0 w 5876925"/>
                <a:gd name="connsiteY5" fmla="*/ 994740 h 994741"/>
                <a:gd name="connsiteX6" fmla="*/ 0 w 5876925"/>
                <a:gd name="connsiteY6" fmla="*/ 502054 h 994741"/>
                <a:gd name="connsiteX0" fmla="*/ 0 w 5876925"/>
                <a:gd name="connsiteY0" fmla="*/ 502054 h 994741"/>
                <a:gd name="connsiteX1" fmla="*/ 5712124 w 5876925"/>
                <a:gd name="connsiteY1" fmla="*/ 58636 h 994741"/>
                <a:gd name="connsiteX2" fmla="*/ 5822447 w 5876925"/>
                <a:gd name="connsiteY2" fmla="*/ 104333 h 994741"/>
                <a:gd name="connsiteX3" fmla="*/ 5868144 w 5876925"/>
                <a:gd name="connsiteY3" fmla="*/ 214656 h 994741"/>
                <a:gd name="connsiteX4" fmla="*/ 5220072 w 5876925"/>
                <a:gd name="connsiteY4" fmla="*/ 994741 h 994741"/>
                <a:gd name="connsiteX5" fmla="*/ 0 w 5876925"/>
                <a:gd name="connsiteY5" fmla="*/ 994740 h 994741"/>
                <a:gd name="connsiteX6" fmla="*/ 0 w 5876925"/>
                <a:gd name="connsiteY6" fmla="*/ 502054 h 994741"/>
                <a:gd name="connsiteX0" fmla="*/ 0 w 5999980"/>
                <a:gd name="connsiteY0" fmla="*/ 502054 h 994742"/>
                <a:gd name="connsiteX1" fmla="*/ 5712124 w 5999980"/>
                <a:gd name="connsiteY1" fmla="*/ 58636 h 994742"/>
                <a:gd name="connsiteX2" fmla="*/ 5822447 w 5999980"/>
                <a:gd name="connsiteY2" fmla="*/ 104333 h 994742"/>
                <a:gd name="connsiteX3" fmla="*/ 5868144 w 5999980"/>
                <a:gd name="connsiteY3" fmla="*/ 214656 h 994742"/>
                <a:gd name="connsiteX4" fmla="*/ 5724127 w 5999980"/>
                <a:gd name="connsiteY4" fmla="*/ 994742 h 994742"/>
                <a:gd name="connsiteX5" fmla="*/ 0 w 5999980"/>
                <a:gd name="connsiteY5" fmla="*/ 994740 h 994742"/>
                <a:gd name="connsiteX6" fmla="*/ 0 w 5999980"/>
                <a:gd name="connsiteY6" fmla="*/ 502054 h 994742"/>
                <a:gd name="connsiteX0" fmla="*/ 0 w 5905499"/>
                <a:gd name="connsiteY0" fmla="*/ 502054 h 994742"/>
                <a:gd name="connsiteX1" fmla="*/ 5712124 w 5905499"/>
                <a:gd name="connsiteY1" fmla="*/ 58636 h 994742"/>
                <a:gd name="connsiteX2" fmla="*/ 5822447 w 5905499"/>
                <a:gd name="connsiteY2" fmla="*/ 104333 h 994742"/>
                <a:gd name="connsiteX3" fmla="*/ 5868144 w 5905499"/>
                <a:gd name="connsiteY3" fmla="*/ 214656 h 994742"/>
                <a:gd name="connsiteX4" fmla="*/ 5724127 w 5905499"/>
                <a:gd name="connsiteY4" fmla="*/ 994742 h 994742"/>
                <a:gd name="connsiteX5" fmla="*/ 0 w 5905499"/>
                <a:gd name="connsiteY5" fmla="*/ 994740 h 994742"/>
                <a:gd name="connsiteX6" fmla="*/ 0 w 5905499"/>
                <a:gd name="connsiteY6" fmla="*/ 502054 h 994742"/>
                <a:gd name="connsiteX0" fmla="*/ 0 w 5905499"/>
                <a:gd name="connsiteY0" fmla="*/ 502054 h 994742"/>
                <a:gd name="connsiteX1" fmla="*/ 5712124 w 5905499"/>
                <a:gd name="connsiteY1" fmla="*/ 58636 h 994742"/>
                <a:gd name="connsiteX2" fmla="*/ 5822447 w 5905499"/>
                <a:gd name="connsiteY2" fmla="*/ 104333 h 994742"/>
                <a:gd name="connsiteX3" fmla="*/ 5868144 w 5905499"/>
                <a:gd name="connsiteY3" fmla="*/ 214656 h 994742"/>
                <a:gd name="connsiteX4" fmla="*/ 5724127 w 5905499"/>
                <a:gd name="connsiteY4" fmla="*/ 994742 h 994742"/>
                <a:gd name="connsiteX5" fmla="*/ 0 w 5905499"/>
                <a:gd name="connsiteY5" fmla="*/ 994740 h 994742"/>
                <a:gd name="connsiteX6" fmla="*/ 0 w 5905499"/>
                <a:gd name="connsiteY6" fmla="*/ 502054 h 994742"/>
                <a:gd name="connsiteX0" fmla="*/ 0 w 5868144"/>
                <a:gd name="connsiteY0" fmla="*/ 502054 h 994742"/>
                <a:gd name="connsiteX1" fmla="*/ 5712124 w 5868144"/>
                <a:gd name="connsiteY1" fmla="*/ 58636 h 994742"/>
                <a:gd name="connsiteX2" fmla="*/ 5822447 w 5868144"/>
                <a:gd name="connsiteY2" fmla="*/ 104333 h 994742"/>
                <a:gd name="connsiteX3" fmla="*/ 5868144 w 5868144"/>
                <a:gd name="connsiteY3" fmla="*/ 214656 h 994742"/>
                <a:gd name="connsiteX4" fmla="*/ 5724127 w 5868144"/>
                <a:gd name="connsiteY4" fmla="*/ 994742 h 994742"/>
                <a:gd name="connsiteX5" fmla="*/ 0 w 5868144"/>
                <a:gd name="connsiteY5" fmla="*/ 994740 h 994742"/>
                <a:gd name="connsiteX6" fmla="*/ 0 w 5868144"/>
                <a:gd name="connsiteY6" fmla="*/ 502054 h 994742"/>
                <a:gd name="connsiteX0" fmla="*/ 0 w 5868144"/>
                <a:gd name="connsiteY0" fmla="*/ 354247 h 994742"/>
                <a:gd name="connsiteX1" fmla="*/ 5712124 w 5868144"/>
                <a:gd name="connsiteY1" fmla="*/ 58636 h 994742"/>
                <a:gd name="connsiteX2" fmla="*/ 5822447 w 5868144"/>
                <a:gd name="connsiteY2" fmla="*/ 104333 h 994742"/>
                <a:gd name="connsiteX3" fmla="*/ 5868144 w 5868144"/>
                <a:gd name="connsiteY3" fmla="*/ 214656 h 994742"/>
                <a:gd name="connsiteX4" fmla="*/ 5724127 w 5868144"/>
                <a:gd name="connsiteY4" fmla="*/ 994742 h 994742"/>
                <a:gd name="connsiteX5" fmla="*/ 0 w 5868144"/>
                <a:gd name="connsiteY5" fmla="*/ 994740 h 994742"/>
                <a:gd name="connsiteX6" fmla="*/ 0 w 5868144"/>
                <a:gd name="connsiteY6" fmla="*/ 354247 h 994742"/>
                <a:gd name="connsiteX0" fmla="*/ 0 w 5926936"/>
                <a:gd name="connsiteY0" fmla="*/ 354247 h 994743"/>
                <a:gd name="connsiteX1" fmla="*/ 5712124 w 5926936"/>
                <a:gd name="connsiteY1" fmla="*/ 58636 h 994743"/>
                <a:gd name="connsiteX2" fmla="*/ 5822447 w 5926936"/>
                <a:gd name="connsiteY2" fmla="*/ 104333 h 994743"/>
                <a:gd name="connsiteX3" fmla="*/ 5868144 w 5926936"/>
                <a:gd name="connsiteY3" fmla="*/ 214656 h 994743"/>
                <a:gd name="connsiteX4" fmla="*/ 5831289 w 5926936"/>
                <a:gd name="connsiteY4" fmla="*/ 994743 h 994743"/>
                <a:gd name="connsiteX5" fmla="*/ 0 w 5926936"/>
                <a:gd name="connsiteY5" fmla="*/ 994740 h 994743"/>
                <a:gd name="connsiteX6" fmla="*/ 0 w 5926936"/>
                <a:gd name="connsiteY6" fmla="*/ 354247 h 994743"/>
                <a:gd name="connsiteX0" fmla="*/ 0 w 5895975"/>
                <a:gd name="connsiteY0" fmla="*/ 354247 h 994743"/>
                <a:gd name="connsiteX1" fmla="*/ 5712124 w 5895975"/>
                <a:gd name="connsiteY1" fmla="*/ 58636 h 994743"/>
                <a:gd name="connsiteX2" fmla="*/ 5822447 w 5895975"/>
                <a:gd name="connsiteY2" fmla="*/ 104333 h 994743"/>
                <a:gd name="connsiteX3" fmla="*/ 5868144 w 5895975"/>
                <a:gd name="connsiteY3" fmla="*/ 214656 h 994743"/>
                <a:gd name="connsiteX4" fmla="*/ 5831289 w 5895975"/>
                <a:gd name="connsiteY4" fmla="*/ 994743 h 994743"/>
                <a:gd name="connsiteX5" fmla="*/ 0 w 5895975"/>
                <a:gd name="connsiteY5" fmla="*/ 994740 h 994743"/>
                <a:gd name="connsiteX6" fmla="*/ 0 w 5895975"/>
                <a:gd name="connsiteY6" fmla="*/ 354247 h 994743"/>
                <a:gd name="connsiteX0" fmla="*/ 0 w 5868144"/>
                <a:gd name="connsiteY0" fmla="*/ 354247 h 994743"/>
                <a:gd name="connsiteX1" fmla="*/ 5712124 w 5868144"/>
                <a:gd name="connsiteY1" fmla="*/ 58636 h 994743"/>
                <a:gd name="connsiteX2" fmla="*/ 5822447 w 5868144"/>
                <a:gd name="connsiteY2" fmla="*/ 104333 h 994743"/>
                <a:gd name="connsiteX3" fmla="*/ 5868144 w 5868144"/>
                <a:gd name="connsiteY3" fmla="*/ 214656 h 994743"/>
                <a:gd name="connsiteX4" fmla="*/ 5831289 w 5868144"/>
                <a:gd name="connsiteY4" fmla="*/ 994743 h 994743"/>
                <a:gd name="connsiteX5" fmla="*/ 0 w 5868144"/>
                <a:gd name="connsiteY5" fmla="*/ 994740 h 994743"/>
                <a:gd name="connsiteX6" fmla="*/ 0 w 5868144"/>
                <a:gd name="connsiteY6" fmla="*/ 354247 h 994743"/>
                <a:gd name="connsiteX0" fmla="*/ 0 w 5884461"/>
                <a:gd name="connsiteY0" fmla="*/ 354247 h 994743"/>
                <a:gd name="connsiteX1" fmla="*/ 5712124 w 5884461"/>
                <a:gd name="connsiteY1" fmla="*/ 58636 h 994743"/>
                <a:gd name="connsiteX2" fmla="*/ 5822447 w 5884461"/>
                <a:gd name="connsiteY2" fmla="*/ 104333 h 994743"/>
                <a:gd name="connsiteX3" fmla="*/ 5868144 w 5884461"/>
                <a:gd name="connsiteY3" fmla="*/ 214656 h 994743"/>
                <a:gd name="connsiteX4" fmla="*/ 5831289 w 5884461"/>
                <a:gd name="connsiteY4" fmla="*/ 994743 h 994743"/>
                <a:gd name="connsiteX5" fmla="*/ 0 w 5884461"/>
                <a:gd name="connsiteY5" fmla="*/ 994740 h 994743"/>
                <a:gd name="connsiteX6" fmla="*/ 0 w 5884461"/>
                <a:gd name="connsiteY6" fmla="*/ 354247 h 99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4461" h="994743">
                  <a:moveTo>
                    <a:pt x="0" y="354247"/>
                  </a:moveTo>
                  <a:cubicBezTo>
                    <a:pt x="1853712" y="86808"/>
                    <a:pt x="5165172" y="0"/>
                    <a:pt x="5712124" y="58636"/>
                  </a:cubicBezTo>
                  <a:cubicBezTo>
                    <a:pt x="5753503" y="58636"/>
                    <a:pt x="5793187" y="75074"/>
                    <a:pt x="5822447" y="104333"/>
                  </a:cubicBezTo>
                  <a:cubicBezTo>
                    <a:pt x="5851706" y="133592"/>
                    <a:pt x="5868144" y="173277"/>
                    <a:pt x="5868144" y="214656"/>
                  </a:cubicBezTo>
                  <a:cubicBezTo>
                    <a:pt x="5884461" y="495085"/>
                    <a:pt x="5848350" y="756745"/>
                    <a:pt x="5831289" y="994743"/>
                  </a:cubicBezTo>
                  <a:lnTo>
                    <a:pt x="0" y="994740"/>
                  </a:lnTo>
                  <a:lnTo>
                    <a:pt x="0" y="354247"/>
                  </a:lnTo>
                  <a:close/>
                </a:path>
              </a:pathLst>
            </a:custGeom>
            <a:solidFill>
              <a:schemeClr val="accent2">
                <a:lumMod val="50000"/>
                <a:alpha val="4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0"/>
              </a:lightRig>
            </a:scene3d>
            <a:sp3d prstMaterial="matte">
              <a:contourClr>
                <a:schemeClr val="bg1"/>
              </a:contourClr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endParaRPr lang="en-GB">
                <a:solidFill>
                  <a:srgbClr val="71798C"/>
                </a:solidFill>
              </a:endParaRPr>
            </a:p>
          </p:txBody>
        </p:sp>
        <p:sp>
          <p:nvSpPr>
            <p:cNvPr id="8" name="Freeform 26"/>
            <p:cNvSpPr/>
            <p:nvPr userDrawn="1"/>
          </p:nvSpPr>
          <p:spPr bwMode="auto">
            <a:xfrm rot="10800000">
              <a:off x="2267744" y="2420888"/>
              <a:ext cx="6135981" cy="1577583"/>
            </a:xfrm>
            <a:custGeom>
              <a:avLst/>
              <a:gdLst>
                <a:gd name="connsiteX0" fmla="*/ 0 w 5868144"/>
                <a:gd name="connsiteY0" fmla="*/ 0 h 936104"/>
                <a:gd name="connsiteX1" fmla="*/ 5712124 w 5868144"/>
                <a:gd name="connsiteY1" fmla="*/ 0 h 936104"/>
                <a:gd name="connsiteX2" fmla="*/ 5822447 w 5868144"/>
                <a:gd name="connsiteY2" fmla="*/ 45697 h 936104"/>
                <a:gd name="connsiteX3" fmla="*/ 5868144 w 5868144"/>
                <a:gd name="connsiteY3" fmla="*/ 156020 h 936104"/>
                <a:gd name="connsiteX4" fmla="*/ 5868144 w 5868144"/>
                <a:gd name="connsiteY4" fmla="*/ 936104 h 936104"/>
                <a:gd name="connsiteX5" fmla="*/ 0 w 5868144"/>
                <a:gd name="connsiteY5" fmla="*/ 936104 h 936104"/>
                <a:gd name="connsiteX6" fmla="*/ 0 w 5868144"/>
                <a:gd name="connsiteY6" fmla="*/ 0 h 936104"/>
                <a:gd name="connsiteX0" fmla="*/ 0 w 5868144"/>
                <a:gd name="connsiteY0" fmla="*/ 443418 h 936104"/>
                <a:gd name="connsiteX1" fmla="*/ 5712124 w 5868144"/>
                <a:gd name="connsiteY1" fmla="*/ 0 h 936104"/>
                <a:gd name="connsiteX2" fmla="*/ 5822447 w 5868144"/>
                <a:gd name="connsiteY2" fmla="*/ 45697 h 936104"/>
                <a:gd name="connsiteX3" fmla="*/ 5868144 w 5868144"/>
                <a:gd name="connsiteY3" fmla="*/ 156020 h 936104"/>
                <a:gd name="connsiteX4" fmla="*/ 5868144 w 5868144"/>
                <a:gd name="connsiteY4" fmla="*/ 936104 h 936104"/>
                <a:gd name="connsiteX5" fmla="*/ 0 w 5868144"/>
                <a:gd name="connsiteY5" fmla="*/ 936104 h 936104"/>
                <a:gd name="connsiteX6" fmla="*/ 0 w 5868144"/>
                <a:gd name="connsiteY6" fmla="*/ 443418 h 936104"/>
                <a:gd name="connsiteX0" fmla="*/ 0 w 5868144"/>
                <a:gd name="connsiteY0" fmla="*/ 489021 h 981707"/>
                <a:gd name="connsiteX1" fmla="*/ 5712124 w 5868144"/>
                <a:gd name="connsiteY1" fmla="*/ 45603 h 981707"/>
                <a:gd name="connsiteX2" fmla="*/ 5822447 w 5868144"/>
                <a:gd name="connsiteY2" fmla="*/ 91300 h 981707"/>
                <a:gd name="connsiteX3" fmla="*/ 5868144 w 5868144"/>
                <a:gd name="connsiteY3" fmla="*/ 201623 h 981707"/>
                <a:gd name="connsiteX4" fmla="*/ 5868144 w 5868144"/>
                <a:gd name="connsiteY4" fmla="*/ 981707 h 981707"/>
                <a:gd name="connsiteX5" fmla="*/ 0 w 5868144"/>
                <a:gd name="connsiteY5" fmla="*/ 981707 h 981707"/>
                <a:gd name="connsiteX6" fmla="*/ 0 w 5868144"/>
                <a:gd name="connsiteY6" fmla="*/ 489021 h 981707"/>
                <a:gd name="connsiteX0" fmla="*/ 0 w 5868144"/>
                <a:gd name="connsiteY0" fmla="*/ 502054 h 994740"/>
                <a:gd name="connsiteX1" fmla="*/ 5712124 w 5868144"/>
                <a:gd name="connsiteY1" fmla="*/ 58636 h 994740"/>
                <a:gd name="connsiteX2" fmla="*/ 5822447 w 5868144"/>
                <a:gd name="connsiteY2" fmla="*/ 104333 h 994740"/>
                <a:gd name="connsiteX3" fmla="*/ 5868144 w 5868144"/>
                <a:gd name="connsiteY3" fmla="*/ 214656 h 994740"/>
                <a:gd name="connsiteX4" fmla="*/ 5868144 w 5868144"/>
                <a:gd name="connsiteY4" fmla="*/ 994740 h 994740"/>
                <a:gd name="connsiteX5" fmla="*/ 0 w 5868144"/>
                <a:gd name="connsiteY5" fmla="*/ 994740 h 994740"/>
                <a:gd name="connsiteX6" fmla="*/ 0 w 5868144"/>
                <a:gd name="connsiteY6" fmla="*/ 502054 h 994740"/>
                <a:gd name="connsiteX0" fmla="*/ 0 w 5868144"/>
                <a:gd name="connsiteY0" fmla="*/ 502054 h 994740"/>
                <a:gd name="connsiteX1" fmla="*/ 5712124 w 5868144"/>
                <a:gd name="connsiteY1" fmla="*/ 58636 h 994740"/>
                <a:gd name="connsiteX2" fmla="*/ 5822447 w 5868144"/>
                <a:gd name="connsiteY2" fmla="*/ 104333 h 994740"/>
                <a:gd name="connsiteX3" fmla="*/ 5868144 w 5868144"/>
                <a:gd name="connsiteY3" fmla="*/ 214656 h 994740"/>
                <a:gd name="connsiteX4" fmla="*/ 5868144 w 5868144"/>
                <a:gd name="connsiteY4" fmla="*/ 994740 h 994740"/>
                <a:gd name="connsiteX5" fmla="*/ 0 w 5868144"/>
                <a:gd name="connsiteY5" fmla="*/ 994740 h 994740"/>
                <a:gd name="connsiteX6" fmla="*/ 0 w 5868144"/>
                <a:gd name="connsiteY6" fmla="*/ 502054 h 994740"/>
                <a:gd name="connsiteX0" fmla="*/ 0 w 5868144"/>
                <a:gd name="connsiteY0" fmla="*/ 502054 h 994741"/>
                <a:gd name="connsiteX1" fmla="*/ 5712124 w 5868144"/>
                <a:gd name="connsiteY1" fmla="*/ 58636 h 994741"/>
                <a:gd name="connsiteX2" fmla="*/ 5822447 w 5868144"/>
                <a:gd name="connsiteY2" fmla="*/ 104333 h 994741"/>
                <a:gd name="connsiteX3" fmla="*/ 5868144 w 5868144"/>
                <a:gd name="connsiteY3" fmla="*/ 214656 h 994741"/>
                <a:gd name="connsiteX4" fmla="*/ 5220072 w 5868144"/>
                <a:gd name="connsiteY4" fmla="*/ 994741 h 994741"/>
                <a:gd name="connsiteX5" fmla="*/ 0 w 5868144"/>
                <a:gd name="connsiteY5" fmla="*/ 994740 h 994741"/>
                <a:gd name="connsiteX6" fmla="*/ 0 w 5868144"/>
                <a:gd name="connsiteY6" fmla="*/ 502054 h 994741"/>
                <a:gd name="connsiteX0" fmla="*/ 0 w 5876925"/>
                <a:gd name="connsiteY0" fmla="*/ 502054 h 994741"/>
                <a:gd name="connsiteX1" fmla="*/ 5712124 w 5876925"/>
                <a:gd name="connsiteY1" fmla="*/ 58636 h 994741"/>
                <a:gd name="connsiteX2" fmla="*/ 5822447 w 5876925"/>
                <a:gd name="connsiteY2" fmla="*/ 104333 h 994741"/>
                <a:gd name="connsiteX3" fmla="*/ 5868144 w 5876925"/>
                <a:gd name="connsiteY3" fmla="*/ 214656 h 994741"/>
                <a:gd name="connsiteX4" fmla="*/ 5220072 w 5876925"/>
                <a:gd name="connsiteY4" fmla="*/ 994741 h 994741"/>
                <a:gd name="connsiteX5" fmla="*/ 0 w 5876925"/>
                <a:gd name="connsiteY5" fmla="*/ 994740 h 994741"/>
                <a:gd name="connsiteX6" fmla="*/ 0 w 5876925"/>
                <a:gd name="connsiteY6" fmla="*/ 502054 h 994741"/>
                <a:gd name="connsiteX0" fmla="*/ 0 w 5876925"/>
                <a:gd name="connsiteY0" fmla="*/ 502054 h 994741"/>
                <a:gd name="connsiteX1" fmla="*/ 5712124 w 5876925"/>
                <a:gd name="connsiteY1" fmla="*/ 58636 h 994741"/>
                <a:gd name="connsiteX2" fmla="*/ 5822447 w 5876925"/>
                <a:gd name="connsiteY2" fmla="*/ 104333 h 994741"/>
                <a:gd name="connsiteX3" fmla="*/ 5868144 w 5876925"/>
                <a:gd name="connsiteY3" fmla="*/ 214656 h 994741"/>
                <a:gd name="connsiteX4" fmla="*/ 5220072 w 5876925"/>
                <a:gd name="connsiteY4" fmla="*/ 994741 h 994741"/>
                <a:gd name="connsiteX5" fmla="*/ 0 w 5876925"/>
                <a:gd name="connsiteY5" fmla="*/ 994740 h 994741"/>
                <a:gd name="connsiteX6" fmla="*/ 0 w 5876925"/>
                <a:gd name="connsiteY6" fmla="*/ 502054 h 994741"/>
                <a:gd name="connsiteX0" fmla="*/ 0 w 5999980"/>
                <a:gd name="connsiteY0" fmla="*/ 502054 h 994742"/>
                <a:gd name="connsiteX1" fmla="*/ 5712124 w 5999980"/>
                <a:gd name="connsiteY1" fmla="*/ 58636 h 994742"/>
                <a:gd name="connsiteX2" fmla="*/ 5822447 w 5999980"/>
                <a:gd name="connsiteY2" fmla="*/ 104333 h 994742"/>
                <a:gd name="connsiteX3" fmla="*/ 5868144 w 5999980"/>
                <a:gd name="connsiteY3" fmla="*/ 214656 h 994742"/>
                <a:gd name="connsiteX4" fmla="*/ 5724127 w 5999980"/>
                <a:gd name="connsiteY4" fmla="*/ 994742 h 994742"/>
                <a:gd name="connsiteX5" fmla="*/ 0 w 5999980"/>
                <a:gd name="connsiteY5" fmla="*/ 994740 h 994742"/>
                <a:gd name="connsiteX6" fmla="*/ 0 w 5999980"/>
                <a:gd name="connsiteY6" fmla="*/ 502054 h 994742"/>
                <a:gd name="connsiteX0" fmla="*/ 0 w 5905499"/>
                <a:gd name="connsiteY0" fmla="*/ 502054 h 994742"/>
                <a:gd name="connsiteX1" fmla="*/ 5712124 w 5905499"/>
                <a:gd name="connsiteY1" fmla="*/ 58636 h 994742"/>
                <a:gd name="connsiteX2" fmla="*/ 5822447 w 5905499"/>
                <a:gd name="connsiteY2" fmla="*/ 104333 h 994742"/>
                <a:gd name="connsiteX3" fmla="*/ 5868144 w 5905499"/>
                <a:gd name="connsiteY3" fmla="*/ 214656 h 994742"/>
                <a:gd name="connsiteX4" fmla="*/ 5724127 w 5905499"/>
                <a:gd name="connsiteY4" fmla="*/ 994742 h 994742"/>
                <a:gd name="connsiteX5" fmla="*/ 0 w 5905499"/>
                <a:gd name="connsiteY5" fmla="*/ 994740 h 994742"/>
                <a:gd name="connsiteX6" fmla="*/ 0 w 5905499"/>
                <a:gd name="connsiteY6" fmla="*/ 502054 h 994742"/>
                <a:gd name="connsiteX0" fmla="*/ 0 w 5905499"/>
                <a:gd name="connsiteY0" fmla="*/ 502054 h 994742"/>
                <a:gd name="connsiteX1" fmla="*/ 5712124 w 5905499"/>
                <a:gd name="connsiteY1" fmla="*/ 58636 h 994742"/>
                <a:gd name="connsiteX2" fmla="*/ 5822447 w 5905499"/>
                <a:gd name="connsiteY2" fmla="*/ 104333 h 994742"/>
                <a:gd name="connsiteX3" fmla="*/ 5868144 w 5905499"/>
                <a:gd name="connsiteY3" fmla="*/ 214656 h 994742"/>
                <a:gd name="connsiteX4" fmla="*/ 5724127 w 5905499"/>
                <a:gd name="connsiteY4" fmla="*/ 994742 h 994742"/>
                <a:gd name="connsiteX5" fmla="*/ 0 w 5905499"/>
                <a:gd name="connsiteY5" fmla="*/ 994740 h 994742"/>
                <a:gd name="connsiteX6" fmla="*/ 0 w 5905499"/>
                <a:gd name="connsiteY6" fmla="*/ 502054 h 994742"/>
                <a:gd name="connsiteX0" fmla="*/ 0 w 5868144"/>
                <a:gd name="connsiteY0" fmla="*/ 502054 h 994742"/>
                <a:gd name="connsiteX1" fmla="*/ 5712124 w 5868144"/>
                <a:gd name="connsiteY1" fmla="*/ 58636 h 994742"/>
                <a:gd name="connsiteX2" fmla="*/ 5822447 w 5868144"/>
                <a:gd name="connsiteY2" fmla="*/ 104333 h 994742"/>
                <a:gd name="connsiteX3" fmla="*/ 5868144 w 5868144"/>
                <a:gd name="connsiteY3" fmla="*/ 214656 h 994742"/>
                <a:gd name="connsiteX4" fmla="*/ 5724127 w 5868144"/>
                <a:gd name="connsiteY4" fmla="*/ 994742 h 994742"/>
                <a:gd name="connsiteX5" fmla="*/ 0 w 5868144"/>
                <a:gd name="connsiteY5" fmla="*/ 994740 h 994742"/>
                <a:gd name="connsiteX6" fmla="*/ 0 w 5868144"/>
                <a:gd name="connsiteY6" fmla="*/ 502054 h 994742"/>
                <a:gd name="connsiteX0" fmla="*/ 0 w 5868144"/>
                <a:gd name="connsiteY0" fmla="*/ 354247 h 994742"/>
                <a:gd name="connsiteX1" fmla="*/ 5712124 w 5868144"/>
                <a:gd name="connsiteY1" fmla="*/ 58636 h 994742"/>
                <a:gd name="connsiteX2" fmla="*/ 5822447 w 5868144"/>
                <a:gd name="connsiteY2" fmla="*/ 104333 h 994742"/>
                <a:gd name="connsiteX3" fmla="*/ 5868144 w 5868144"/>
                <a:gd name="connsiteY3" fmla="*/ 214656 h 994742"/>
                <a:gd name="connsiteX4" fmla="*/ 5724127 w 5868144"/>
                <a:gd name="connsiteY4" fmla="*/ 994742 h 994742"/>
                <a:gd name="connsiteX5" fmla="*/ 0 w 5868144"/>
                <a:gd name="connsiteY5" fmla="*/ 994740 h 994742"/>
                <a:gd name="connsiteX6" fmla="*/ 0 w 5868144"/>
                <a:gd name="connsiteY6" fmla="*/ 354247 h 994742"/>
                <a:gd name="connsiteX0" fmla="*/ 0 w 5926936"/>
                <a:gd name="connsiteY0" fmla="*/ 354247 h 994743"/>
                <a:gd name="connsiteX1" fmla="*/ 5712124 w 5926936"/>
                <a:gd name="connsiteY1" fmla="*/ 58636 h 994743"/>
                <a:gd name="connsiteX2" fmla="*/ 5822447 w 5926936"/>
                <a:gd name="connsiteY2" fmla="*/ 104333 h 994743"/>
                <a:gd name="connsiteX3" fmla="*/ 5868144 w 5926936"/>
                <a:gd name="connsiteY3" fmla="*/ 214656 h 994743"/>
                <a:gd name="connsiteX4" fmla="*/ 5831289 w 5926936"/>
                <a:gd name="connsiteY4" fmla="*/ 994743 h 994743"/>
                <a:gd name="connsiteX5" fmla="*/ 0 w 5926936"/>
                <a:gd name="connsiteY5" fmla="*/ 994740 h 994743"/>
                <a:gd name="connsiteX6" fmla="*/ 0 w 5926936"/>
                <a:gd name="connsiteY6" fmla="*/ 354247 h 994743"/>
                <a:gd name="connsiteX0" fmla="*/ 0 w 5895975"/>
                <a:gd name="connsiteY0" fmla="*/ 354247 h 994743"/>
                <a:gd name="connsiteX1" fmla="*/ 5712124 w 5895975"/>
                <a:gd name="connsiteY1" fmla="*/ 58636 h 994743"/>
                <a:gd name="connsiteX2" fmla="*/ 5822447 w 5895975"/>
                <a:gd name="connsiteY2" fmla="*/ 104333 h 994743"/>
                <a:gd name="connsiteX3" fmla="*/ 5868144 w 5895975"/>
                <a:gd name="connsiteY3" fmla="*/ 214656 h 994743"/>
                <a:gd name="connsiteX4" fmla="*/ 5831289 w 5895975"/>
                <a:gd name="connsiteY4" fmla="*/ 994743 h 994743"/>
                <a:gd name="connsiteX5" fmla="*/ 0 w 5895975"/>
                <a:gd name="connsiteY5" fmla="*/ 994740 h 994743"/>
                <a:gd name="connsiteX6" fmla="*/ 0 w 5895975"/>
                <a:gd name="connsiteY6" fmla="*/ 354247 h 994743"/>
                <a:gd name="connsiteX0" fmla="*/ 0 w 5868144"/>
                <a:gd name="connsiteY0" fmla="*/ 354247 h 994743"/>
                <a:gd name="connsiteX1" fmla="*/ 5712124 w 5868144"/>
                <a:gd name="connsiteY1" fmla="*/ 58636 h 994743"/>
                <a:gd name="connsiteX2" fmla="*/ 5822447 w 5868144"/>
                <a:gd name="connsiteY2" fmla="*/ 104333 h 994743"/>
                <a:gd name="connsiteX3" fmla="*/ 5868144 w 5868144"/>
                <a:gd name="connsiteY3" fmla="*/ 214656 h 994743"/>
                <a:gd name="connsiteX4" fmla="*/ 5831289 w 5868144"/>
                <a:gd name="connsiteY4" fmla="*/ 994743 h 994743"/>
                <a:gd name="connsiteX5" fmla="*/ 0 w 5868144"/>
                <a:gd name="connsiteY5" fmla="*/ 994740 h 994743"/>
                <a:gd name="connsiteX6" fmla="*/ 0 w 5868144"/>
                <a:gd name="connsiteY6" fmla="*/ 354247 h 994743"/>
                <a:gd name="connsiteX0" fmla="*/ 0 w 5884461"/>
                <a:gd name="connsiteY0" fmla="*/ 354247 h 994743"/>
                <a:gd name="connsiteX1" fmla="*/ 5712124 w 5884461"/>
                <a:gd name="connsiteY1" fmla="*/ 58636 h 994743"/>
                <a:gd name="connsiteX2" fmla="*/ 5822447 w 5884461"/>
                <a:gd name="connsiteY2" fmla="*/ 104333 h 994743"/>
                <a:gd name="connsiteX3" fmla="*/ 5868144 w 5884461"/>
                <a:gd name="connsiteY3" fmla="*/ 214656 h 994743"/>
                <a:gd name="connsiteX4" fmla="*/ 5831289 w 5884461"/>
                <a:gd name="connsiteY4" fmla="*/ 994743 h 994743"/>
                <a:gd name="connsiteX5" fmla="*/ 0 w 5884461"/>
                <a:gd name="connsiteY5" fmla="*/ 994740 h 994743"/>
                <a:gd name="connsiteX6" fmla="*/ 0 w 5884461"/>
                <a:gd name="connsiteY6" fmla="*/ 354247 h 994743"/>
                <a:gd name="connsiteX0" fmla="*/ 0 w 5884461"/>
                <a:gd name="connsiteY0" fmla="*/ 476254 h 994743"/>
                <a:gd name="connsiteX1" fmla="*/ 5712124 w 5884461"/>
                <a:gd name="connsiteY1" fmla="*/ 58636 h 994743"/>
                <a:gd name="connsiteX2" fmla="*/ 5822447 w 5884461"/>
                <a:gd name="connsiteY2" fmla="*/ 104333 h 994743"/>
                <a:gd name="connsiteX3" fmla="*/ 5868144 w 5884461"/>
                <a:gd name="connsiteY3" fmla="*/ 214656 h 994743"/>
                <a:gd name="connsiteX4" fmla="*/ 5831289 w 5884461"/>
                <a:gd name="connsiteY4" fmla="*/ 994743 h 994743"/>
                <a:gd name="connsiteX5" fmla="*/ 0 w 5884461"/>
                <a:gd name="connsiteY5" fmla="*/ 994740 h 994743"/>
                <a:gd name="connsiteX6" fmla="*/ 0 w 5884461"/>
                <a:gd name="connsiteY6" fmla="*/ 476254 h 994743"/>
                <a:gd name="connsiteX0" fmla="*/ 0 w 5884461"/>
                <a:gd name="connsiteY0" fmla="*/ 562323 h 994743"/>
                <a:gd name="connsiteX1" fmla="*/ 5712124 w 5884461"/>
                <a:gd name="connsiteY1" fmla="*/ 58636 h 994743"/>
                <a:gd name="connsiteX2" fmla="*/ 5822447 w 5884461"/>
                <a:gd name="connsiteY2" fmla="*/ 104333 h 994743"/>
                <a:gd name="connsiteX3" fmla="*/ 5868144 w 5884461"/>
                <a:gd name="connsiteY3" fmla="*/ 214656 h 994743"/>
                <a:gd name="connsiteX4" fmla="*/ 5831289 w 5884461"/>
                <a:gd name="connsiteY4" fmla="*/ 994743 h 994743"/>
                <a:gd name="connsiteX5" fmla="*/ 0 w 5884461"/>
                <a:gd name="connsiteY5" fmla="*/ 994740 h 994743"/>
                <a:gd name="connsiteX6" fmla="*/ 0 w 5884461"/>
                <a:gd name="connsiteY6" fmla="*/ 562323 h 99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4461" h="994743">
                  <a:moveTo>
                    <a:pt x="0" y="562323"/>
                  </a:moveTo>
                  <a:cubicBezTo>
                    <a:pt x="1853712" y="294884"/>
                    <a:pt x="5165172" y="0"/>
                    <a:pt x="5712124" y="58636"/>
                  </a:cubicBezTo>
                  <a:cubicBezTo>
                    <a:pt x="5753503" y="58636"/>
                    <a:pt x="5793187" y="75074"/>
                    <a:pt x="5822447" y="104333"/>
                  </a:cubicBezTo>
                  <a:cubicBezTo>
                    <a:pt x="5851706" y="133592"/>
                    <a:pt x="5868144" y="173277"/>
                    <a:pt x="5868144" y="214656"/>
                  </a:cubicBezTo>
                  <a:cubicBezTo>
                    <a:pt x="5884461" y="495085"/>
                    <a:pt x="5848350" y="756745"/>
                    <a:pt x="5831289" y="994743"/>
                  </a:cubicBezTo>
                  <a:lnTo>
                    <a:pt x="0" y="994740"/>
                  </a:lnTo>
                  <a:lnTo>
                    <a:pt x="0" y="562323"/>
                  </a:lnTo>
                  <a:close/>
                </a:path>
              </a:pathLst>
            </a:custGeom>
            <a:solidFill>
              <a:schemeClr val="accent2">
                <a:lumMod val="50000"/>
                <a:alpha val="4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0"/>
              </a:lightRig>
            </a:scene3d>
            <a:sp3d prstMaterial="matte">
              <a:contourClr>
                <a:schemeClr val="bg1"/>
              </a:contourClr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endParaRPr lang="en-GB">
                <a:solidFill>
                  <a:srgbClr val="71798C"/>
                </a:solidFill>
              </a:endParaRPr>
            </a:p>
          </p:txBody>
        </p:sp>
      </p:grpSp>
      <p:sp>
        <p:nvSpPr>
          <p:cNvPr id="9" name="Rounded Rectangle 27"/>
          <p:cNvSpPr/>
          <p:nvPr userDrawn="1"/>
        </p:nvSpPr>
        <p:spPr bwMode="auto">
          <a:xfrm>
            <a:off x="250825" y="4721225"/>
            <a:ext cx="3403600" cy="1760538"/>
          </a:xfrm>
          <a:prstGeom prst="roundRect">
            <a:avLst>
              <a:gd name="adj" fmla="val 6877"/>
            </a:avLst>
          </a:prstGeom>
          <a:solidFill>
            <a:schemeClr val="accent2">
              <a:lumMod val="50000"/>
              <a:alpha val="8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71798C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MRO con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9" descr="450px-Flag_of_Dallas_svg.png"/>
          <p:cNvPicPr preferRelativeResize="0"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996950"/>
            <a:ext cx="864076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 userDrawn="1"/>
        </p:nvSpPr>
        <p:spPr bwMode="auto">
          <a:xfrm flipH="1">
            <a:off x="215900" y="995363"/>
            <a:ext cx="8677275" cy="5184775"/>
          </a:xfrm>
          <a:prstGeom prst="rect">
            <a:avLst/>
          </a:prstGeom>
          <a:gradFill flip="none" rotWithShape="1">
            <a:gsLst>
              <a:gs pos="69000">
                <a:schemeClr val="bg1"/>
              </a:gs>
              <a:gs pos="11000">
                <a:schemeClr val="bg1"/>
              </a:gs>
              <a:gs pos="0">
                <a:schemeClr val="bg1"/>
              </a:gs>
              <a:gs pos="0">
                <a:schemeClr val="bg1"/>
              </a:gs>
              <a:gs pos="100000">
                <a:srgbClr val="7F8CA1">
                  <a:alpha val="6500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1600" dist="101600" dir="5400000" sx="99000" sy="99000" algn="ctr" rotWithShape="0">
              <a:srgbClr val="656C7D">
                <a:alpha val="50000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>
              <a:solidFill>
                <a:srgbClr val="71798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noProof="0"/>
            </a:lvl1pPr>
          </a:lstStyle>
          <a:p>
            <a:pPr>
              <a:defRPr/>
            </a:pPr>
            <a:fld id="{01AD47E2-02F6-4CF2-8AD4-ADD60E2F8FFB}" type="datetime6">
              <a:rPr lang="en-US"/>
              <a:pPr>
                <a:defRPr/>
              </a:pPr>
              <a:t>August 16</a:t>
            </a:fld>
            <a:endParaRPr lang="en-GB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Flight Hour Services presentation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39992F98-D9E6-4287-B306-8EBF2436841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A0E8C-2068-4E54-9A10-67A3C3F88571}" type="datetime6">
              <a:rPr lang="en-US"/>
              <a:pPr>
                <a:defRPr/>
              </a:pPr>
              <a:t>August 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2413" y="0"/>
            <a:ext cx="7272337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Flight Hour Services presentation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71CDF80A-F8B6-4CC2-864F-19847682F5E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EB96D-B4D8-49B0-AAB1-94F4810DB9AF}" type="datetime6">
              <a:rPr lang="en-US"/>
              <a:pPr>
                <a:defRPr/>
              </a:pPr>
              <a:t>August 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2413" y="0"/>
            <a:ext cx="7272337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Flight Hour Services presentation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BA6255FE-A51D-4C5A-9522-EFD0B40477E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F41AE-648B-4475-8587-801C6FCFFDD7}" type="datetime6">
              <a:rPr lang="en-US"/>
              <a:pPr>
                <a:defRPr/>
              </a:pPr>
              <a:t>August 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2413" y="0"/>
            <a:ext cx="7272337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Flight Hour Services presentation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0531D86-EE69-4E0B-908B-2A18901471F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C273-6AAF-46A8-AFE2-31D1574DAD86}" type="datetime6">
              <a:rPr lang="en-US"/>
              <a:pPr>
                <a:defRPr/>
              </a:pPr>
              <a:t>August 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2413" y="0"/>
            <a:ext cx="7272337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Flight Hour Services presentation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A41D142-A31B-497D-BD7A-79D4F915C0C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6-7-8 JUILLET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2413" y="0"/>
            <a:ext cx="7272337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WHY and HOW to study multimodal interaction in cockpit design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B6C3FCF2-D8C7-4DCE-A899-D2B84D6408E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1264988156_1280x1024_fly-away-dandelion-under-blue-sky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 descr="AIRBUS_3D_Blue_s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0925" y="6318250"/>
            <a:ext cx="1492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33"/>
          <p:cNvSpPr txBox="1">
            <a:spLocks noChangeArrowheads="1"/>
          </p:cNvSpPr>
          <p:nvPr userDrawn="1"/>
        </p:nvSpPr>
        <p:spPr bwMode="auto">
          <a:xfrm>
            <a:off x="298450" y="6691313"/>
            <a:ext cx="30495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anchor="ctr">
            <a:spAutoFit/>
          </a:bodyPr>
          <a:lstStyle/>
          <a:p>
            <a:pPr>
              <a:defRPr/>
            </a:pPr>
            <a:r>
              <a:rPr lang="en-GB" sz="500" noProof="1">
                <a:solidFill>
                  <a:srgbClr val="71798C"/>
                </a:solidFill>
              </a:rPr>
              <a:t>© AIRBUS S.A.S. All rights reserved. Confidential and proprietary document.</a:t>
            </a:r>
            <a:endParaRPr lang="en-GB" sz="1800" noProof="1">
              <a:solidFill>
                <a:srgbClr val="71798C"/>
              </a:solidFill>
            </a:endParaRPr>
          </a:p>
        </p:txBody>
      </p:sp>
      <p:sp>
        <p:nvSpPr>
          <p:cNvPr id="5" name="Freeform 24"/>
          <p:cNvSpPr/>
          <p:nvPr userDrawn="1"/>
        </p:nvSpPr>
        <p:spPr bwMode="auto">
          <a:xfrm>
            <a:off x="0" y="0"/>
            <a:ext cx="2700338" cy="6858000"/>
          </a:xfrm>
          <a:custGeom>
            <a:avLst/>
            <a:gdLst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2818304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2818304"/>
              <a:gd name="connsiteY0" fmla="*/ 0 h 6858000"/>
              <a:gd name="connsiteX1" fmla="*/ 2818304 w 2818304"/>
              <a:gd name="connsiteY1" fmla="*/ 0 h 6858000"/>
              <a:gd name="connsiteX2" fmla="*/ 2470304 w 2818304"/>
              <a:gd name="connsiteY2" fmla="*/ 6858000 h 6858000"/>
              <a:gd name="connsiteX3" fmla="*/ 0 w 2818304"/>
              <a:gd name="connsiteY3" fmla="*/ 6858000 h 6858000"/>
              <a:gd name="connsiteX4" fmla="*/ 0 w 2818304"/>
              <a:gd name="connsiteY4" fmla="*/ 0 h 6858000"/>
              <a:gd name="connsiteX0" fmla="*/ 0 w 2470304"/>
              <a:gd name="connsiteY0" fmla="*/ 0 h 6858000"/>
              <a:gd name="connsiteX1" fmla="*/ 2122305 w 2470304"/>
              <a:gd name="connsiteY1" fmla="*/ 0 h 6858000"/>
              <a:gd name="connsiteX2" fmla="*/ 2470304 w 2470304"/>
              <a:gd name="connsiteY2" fmla="*/ 6858000 h 6858000"/>
              <a:gd name="connsiteX3" fmla="*/ 0 w 2470304"/>
              <a:gd name="connsiteY3" fmla="*/ 6858000 h 6858000"/>
              <a:gd name="connsiteX4" fmla="*/ 0 w 2470304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50000"/>
              <a:alpha val="1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6" name="Freeform 25"/>
          <p:cNvSpPr/>
          <p:nvPr userDrawn="1"/>
        </p:nvSpPr>
        <p:spPr bwMode="auto">
          <a:xfrm>
            <a:off x="0" y="0"/>
            <a:ext cx="2847975" cy="6858000"/>
          </a:xfrm>
          <a:custGeom>
            <a:avLst/>
            <a:gdLst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2818304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2818304"/>
              <a:gd name="connsiteY0" fmla="*/ 0 h 6858000"/>
              <a:gd name="connsiteX1" fmla="*/ 2818304 w 2818304"/>
              <a:gd name="connsiteY1" fmla="*/ 0 h 6858000"/>
              <a:gd name="connsiteX2" fmla="*/ 2470304 w 2818304"/>
              <a:gd name="connsiteY2" fmla="*/ 6858000 h 6858000"/>
              <a:gd name="connsiteX3" fmla="*/ 0 w 2818304"/>
              <a:gd name="connsiteY3" fmla="*/ 6858000 h 6858000"/>
              <a:gd name="connsiteX4" fmla="*/ 0 w 2818304"/>
              <a:gd name="connsiteY4" fmla="*/ 0 h 6858000"/>
              <a:gd name="connsiteX0" fmla="*/ 0 w 2470304"/>
              <a:gd name="connsiteY0" fmla="*/ 0 h 6858000"/>
              <a:gd name="connsiteX1" fmla="*/ 2122305 w 2470304"/>
              <a:gd name="connsiteY1" fmla="*/ 0 h 6858000"/>
              <a:gd name="connsiteX2" fmla="*/ 2470304 w 2470304"/>
              <a:gd name="connsiteY2" fmla="*/ 6858000 h 6858000"/>
              <a:gd name="connsiteX3" fmla="*/ 0 w 2470304"/>
              <a:gd name="connsiteY3" fmla="*/ 6858000 h 6858000"/>
              <a:gd name="connsiteX4" fmla="*/ 0 w 2470304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pic>
        <p:nvPicPr>
          <p:cNvPr id="7" name="Picture 26" descr="A380-800_EA_Airbus_V10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66688"/>
            <a:ext cx="3529012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7D70D99E-EAE8-43D5-BD37-F781B2B87AB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Consulting.jpg"/>
          <p:cNvPicPr>
            <a:picLocks noChangeAspect="1"/>
          </p:cNvPicPr>
          <p:nvPr userDrawn="1"/>
        </p:nvPicPr>
        <p:blipFill>
          <a:blip r:embed="rId2" cstate="print"/>
          <a:srcRect l="459" t="459" r="516" b="237"/>
          <a:stretch>
            <a:fillRect/>
          </a:stretch>
        </p:blipFill>
        <p:spPr bwMode="auto">
          <a:xfrm>
            <a:off x="0" y="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 descr="AIRBUS_3D_Blue_s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0925" y="6318250"/>
            <a:ext cx="1492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33"/>
          <p:cNvSpPr txBox="1">
            <a:spLocks noChangeArrowheads="1"/>
          </p:cNvSpPr>
          <p:nvPr userDrawn="1"/>
        </p:nvSpPr>
        <p:spPr bwMode="auto">
          <a:xfrm>
            <a:off x="298450" y="6691313"/>
            <a:ext cx="30495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anchor="ctr">
            <a:spAutoFit/>
          </a:bodyPr>
          <a:lstStyle/>
          <a:p>
            <a:pPr>
              <a:defRPr/>
            </a:pPr>
            <a:r>
              <a:rPr lang="en-GB" sz="500" noProof="1">
                <a:solidFill>
                  <a:srgbClr val="71798C"/>
                </a:solidFill>
              </a:rPr>
              <a:t>© AIRBUS S.A.S. All rights reserved. Confidential and proprietary document.</a:t>
            </a:r>
            <a:endParaRPr lang="en-GB" sz="1800" noProof="1">
              <a:solidFill>
                <a:srgbClr val="71798C"/>
              </a:solidFill>
            </a:endParaRPr>
          </a:p>
        </p:txBody>
      </p:sp>
      <p:sp>
        <p:nvSpPr>
          <p:cNvPr id="5" name="Freeform 24"/>
          <p:cNvSpPr/>
          <p:nvPr userDrawn="1"/>
        </p:nvSpPr>
        <p:spPr bwMode="auto">
          <a:xfrm>
            <a:off x="0" y="0"/>
            <a:ext cx="2700338" cy="6858000"/>
          </a:xfrm>
          <a:custGeom>
            <a:avLst/>
            <a:gdLst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2818304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2818304"/>
              <a:gd name="connsiteY0" fmla="*/ 0 h 6858000"/>
              <a:gd name="connsiteX1" fmla="*/ 2818304 w 2818304"/>
              <a:gd name="connsiteY1" fmla="*/ 0 h 6858000"/>
              <a:gd name="connsiteX2" fmla="*/ 2470304 w 2818304"/>
              <a:gd name="connsiteY2" fmla="*/ 6858000 h 6858000"/>
              <a:gd name="connsiteX3" fmla="*/ 0 w 2818304"/>
              <a:gd name="connsiteY3" fmla="*/ 6858000 h 6858000"/>
              <a:gd name="connsiteX4" fmla="*/ 0 w 2818304"/>
              <a:gd name="connsiteY4" fmla="*/ 0 h 6858000"/>
              <a:gd name="connsiteX0" fmla="*/ 0 w 2470304"/>
              <a:gd name="connsiteY0" fmla="*/ 0 h 6858000"/>
              <a:gd name="connsiteX1" fmla="*/ 2122305 w 2470304"/>
              <a:gd name="connsiteY1" fmla="*/ 0 h 6858000"/>
              <a:gd name="connsiteX2" fmla="*/ 2470304 w 2470304"/>
              <a:gd name="connsiteY2" fmla="*/ 6858000 h 6858000"/>
              <a:gd name="connsiteX3" fmla="*/ 0 w 2470304"/>
              <a:gd name="connsiteY3" fmla="*/ 6858000 h 6858000"/>
              <a:gd name="connsiteX4" fmla="*/ 0 w 2470304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50000"/>
              <a:alpha val="1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6" name="Freeform 25"/>
          <p:cNvSpPr/>
          <p:nvPr userDrawn="1"/>
        </p:nvSpPr>
        <p:spPr bwMode="auto">
          <a:xfrm>
            <a:off x="0" y="0"/>
            <a:ext cx="2847975" cy="6858000"/>
          </a:xfrm>
          <a:custGeom>
            <a:avLst/>
            <a:gdLst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2818304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2818304"/>
              <a:gd name="connsiteY0" fmla="*/ 0 h 6858000"/>
              <a:gd name="connsiteX1" fmla="*/ 2818304 w 2818304"/>
              <a:gd name="connsiteY1" fmla="*/ 0 h 6858000"/>
              <a:gd name="connsiteX2" fmla="*/ 2470304 w 2818304"/>
              <a:gd name="connsiteY2" fmla="*/ 6858000 h 6858000"/>
              <a:gd name="connsiteX3" fmla="*/ 0 w 2818304"/>
              <a:gd name="connsiteY3" fmla="*/ 6858000 h 6858000"/>
              <a:gd name="connsiteX4" fmla="*/ 0 w 2818304"/>
              <a:gd name="connsiteY4" fmla="*/ 0 h 6858000"/>
              <a:gd name="connsiteX0" fmla="*/ 0 w 2470304"/>
              <a:gd name="connsiteY0" fmla="*/ 0 h 6858000"/>
              <a:gd name="connsiteX1" fmla="*/ 2122305 w 2470304"/>
              <a:gd name="connsiteY1" fmla="*/ 0 h 6858000"/>
              <a:gd name="connsiteX2" fmla="*/ 2470304 w 2470304"/>
              <a:gd name="connsiteY2" fmla="*/ 6858000 h 6858000"/>
              <a:gd name="connsiteX3" fmla="*/ 0 w 2470304"/>
              <a:gd name="connsiteY3" fmla="*/ 6858000 h 6858000"/>
              <a:gd name="connsiteX4" fmla="*/ 0 w 2470304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3C71E2D7-E4FB-445A-8F8B-51556A85E6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smtClean="0"/>
              <a:t>Click to edit Master title style</a:t>
            </a:r>
            <a:endParaRPr lang="fr-FR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noProof="0"/>
            </a:lvl1pPr>
          </a:lstStyle>
          <a:p>
            <a:pPr>
              <a:defRPr/>
            </a:pPr>
            <a:r>
              <a:rPr lang="en-GB" dirty="0" smtClean="0"/>
              <a:t>6-7-8 JUILLET 2016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WHY and HOW to study multimodal interaction in cockpit design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Page </a:t>
            </a:r>
            <a:fld id="{1445201C-4B73-4C43-9C8B-4D26E379FBB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1"/>
          <p:cNvSpPr>
            <a:spLocks noGrp="1"/>
          </p:cNvSpPr>
          <p:nvPr>
            <p:ph type="ftr" sz="quarter" idx="10"/>
          </p:nvPr>
        </p:nvSpPr>
        <p:spPr>
          <a:xfrm>
            <a:off x="7086600" y="6019800"/>
            <a:ext cx="1893888" cy="365125"/>
          </a:xfrm>
        </p:spPr>
        <p:txBody>
          <a:bodyPr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AiRTHM for Airbus FHS - Airbus Real Time Health Monitoring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260350"/>
            <a:ext cx="913447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215900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rgbClr val="E2E6EE"/>
              </a:gs>
              <a:gs pos="100000">
                <a:srgbClr val="7F8CA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6137275"/>
            <a:ext cx="9144000" cy="720725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rgbClr val="E2E6EE"/>
              </a:gs>
              <a:gs pos="100000">
                <a:srgbClr val="7F8CA1"/>
              </a:gs>
            </a:gsLst>
            <a:lin ang="0" scaled="0"/>
            <a:tileRect/>
          </a:gradFill>
          <a:ln>
            <a:noFill/>
          </a:ln>
          <a:effectLst>
            <a:outerShdw blurRad="50800" dist="38100" dir="162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7" name="Picture 10" descr="AIRBUS_3D_Blue_s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0925" y="6318250"/>
            <a:ext cx="1492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 userDrawn="1"/>
        </p:nvSpPr>
        <p:spPr>
          <a:xfrm>
            <a:off x="0" y="2996952"/>
            <a:ext cx="9144000" cy="3861048"/>
          </a:xfrm>
          <a:prstGeom prst="rect">
            <a:avLst/>
          </a:prstGeom>
          <a:gradFill flip="none" rotWithShape="1">
            <a:gsLst>
              <a:gs pos="0">
                <a:srgbClr val="BDC8D9">
                  <a:alpha val="0"/>
                </a:srgbClr>
              </a:gs>
              <a:gs pos="40000">
                <a:srgbClr val="E2E6EE"/>
              </a:gs>
              <a:gs pos="100000">
                <a:srgbClr val="7F8CA1"/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851275" y="222250"/>
            <a:ext cx="5292725" cy="3422650"/>
          </a:xfrm>
          <a:prstGeom prst="rect">
            <a:avLst/>
          </a:prstGeom>
          <a:gradFill flip="none" rotWithShape="1">
            <a:gsLst>
              <a:gs pos="0">
                <a:srgbClr val="BDC8D9">
                  <a:alpha val="0"/>
                </a:srgbClr>
              </a:gs>
              <a:gs pos="40000">
                <a:srgbClr val="E2E6EE">
                  <a:alpha val="0"/>
                </a:srgbClr>
              </a:gs>
              <a:gs pos="100000">
                <a:srgbClr val="7F8CA1"/>
              </a:gs>
            </a:gsLst>
            <a:lin ang="0" scaled="0"/>
            <a:tileRect/>
          </a:gradFill>
          <a:ln>
            <a:noFill/>
          </a:ln>
          <a:effectLst>
            <a:outerShdw blurRad="50800" dist="38100" dir="54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092825"/>
            <a:ext cx="9144000" cy="765175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rgbClr val="E2E6EE"/>
              </a:gs>
              <a:gs pos="100000">
                <a:srgbClr val="7F8CA1"/>
              </a:gs>
            </a:gsLst>
            <a:lin ang="0" scaled="0"/>
            <a:tileRect/>
          </a:gradFill>
          <a:ln>
            <a:noFill/>
          </a:ln>
          <a:effectLst>
            <a:outerShdw blurRad="50800" dist="38100" dir="162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11" name="Picture 10" descr="AIRBUS_3D_Blue_s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00925" y="6318250"/>
            <a:ext cx="1492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reeform 28"/>
          <p:cNvSpPr>
            <a:spLocks/>
          </p:cNvSpPr>
          <p:nvPr userDrawn="1"/>
        </p:nvSpPr>
        <p:spPr bwMode="auto">
          <a:xfrm>
            <a:off x="0" y="0"/>
            <a:ext cx="3262313" cy="6858000"/>
          </a:xfrm>
          <a:custGeom>
            <a:avLst/>
            <a:gdLst>
              <a:gd name="T0" fmla="*/ 0 w 2609506"/>
              <a:gd name="T1" fmla="*/ 0 h 6858000"/>
              <a:gd name="T2" fmla="*/ 5182941 w 2609506"/>
              <a:gd name="T3" fmla="*/ 0 h 6858000"/>
              <a:gd name="T4" fmla="*/ 6372746 w 2609506"/>
              <a:gd name="T5" fmla="*/ 6858000 h 6858000"/>
              <a:gd name="T6" fmla="*/ 0 w 2609506"/>
              <a:gd name="T7" fmla="*/ 6858000 h 6858000"/>
              <a:gd name="T8" fmla="*/ 0 w 2609506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09506"/>
              <a:gd name="T16" fmla="*/ 0 h 6858000"/>
              <a:gd name="T17" fmla="*/ 2609506 w 2609506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117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 anchor="ctr"/>
          <a:lstStyle/>
          <a:p>
            <a:pPr>
              <a:defRPr/>
            </a:pPr>
            <a:endParaRPr lang="en-GB" spc="-50">
              <a:solidFill>
                <a:srgbClr val="71798C"/>
              </a:solidFill>
            </a:endParaRPr>
          </a:p>
        </p:txBody>
      </p:sp>
      <p:sp>
        <p:nvSpPr>
          <p:cNvPr id="13" name="Freeform 29"/>
          <p:cNvSpPr/>
          <p:nvPr userDrawn="1"/>
        </p:nvSpPr>
        <p:spPr bwMode="auto">
          <a:xfrm rot="10800000" flipH="1">
            <a:off x="2483768" y="4301076"/>
            <a:ext cx="6640039" cy="1837912"/>
          </a:xfrm>
          <a:custGeom>
            <a:avLst/>
            <a:gdLst>
              <a:gd name="connsiteX0" fmla="*/ 0 w 5868144"/>
              <a:gd name="connsiteY0" fmla="*/ 0 h 936104"/>
              <a:gd name="connsiteX1" fmla="*/ 5712124 w 5868144"/>
              <a:gd name="connsiteY1" fmla="*/ 0 h 936104"/>
              <a:gd name="connsiteX2" fmla="*/ 5822447 w 5868144"/>
              <a:gd name="connsiteY2" fmla="*/ 45697 h 936104"/>
              <a:gd name="connsiteX3" fmla="*/ 5868144 w 5868144"/>
              <a:gd name="connsiteY3" fmla="*/ 156020 h 936104"/>
              <a:gd name="connsiteX4" fmla="*/ 5868144 w 5868144"/>
              <a:gd name="connsiteY4" fmla="*/ 936104 h 936104"/>
              <a:gd name="connsiteX5" fmla="*/ 0 w 5868144"/>
              <a:gd name="connsiteY5" fmla="*/ 936104 h 936104"/>
              <a:gd name="connsiteX6" fmla="*/ 0 w 5868144"/>
              <a:gd name="connsiteY6" fmla="*/ 0 h 936104"/>
              <a:gd name="connsiteX0" fmla="*/ 0 w 5868144"/>
              <a:gd name="connsiteY0" fmla="*/ 443418 h 936104"/>
              <a:gd name="connsiteX1" fmla="*/ 5712124 w 5868144"/>
              <a:gd name="connsiteY1" fmla="*/ 0 h 936104"/>
              <a:gd name="connsiteX2" fmla="*/ 5822447 w 5868144"/>
              <a:gd name="connsiteY2" fmla="*/ 45697 h 936104"/>
              <a:gd name="connsiteX3" fmla="*/ 5868144 w 5868144"/>
              <a:gd name="connsiteY3" fmla="*/ 156020 h 936104"/>
              <a:gd name="connsiteX4" fmla="*/ 5868144 w 5868144"/>
              <a:gd name="connsiteY4" fmla="*/ 936104 h 936104"/>
              <a:gd name="connsiteX5" fmla="*/ 0 w 5868144"/>
              <a:gd name="connsiteY5" fmla="*/ 936104 h 936104"/>
              <a:gd name="connsiteX6" fmla="*/ 0 w 5868144"/>
              <a:gd name="connsiteY6" fmla="*/ 443418 h 936104"/>
              <a:gd name="connsiteX0" fmla="*/ 0 w 5868144"/>
              <a:gd name="connsiteY0" fmla="*/ 489021 h 981707"/>
              <a:gd name="connsiteX1" fmla="*/ 5712124 w 5868144"/>
              <a:gd name="connsiteY1" fmla="*/ 45603 h 981707"/>
              <a:gd name="connsiteX2" fmla="*/ 5822447 w 5868144"/>
              <a:gd name="connsiteY2" fmla="*/ 91300 h 981707"/>
              <a:gd name="connsiteX3" fmla="*/ 5868144 w 5868144"/>
              <a:gd name="connsiteY3" fmla="*/ 201623 h 981707"/>
              <a:gd name="connsiteX4" fmla="*/ 5868144 w 5868144"/>
              <a:gd name="connsiteY4" fmla="*/ 981707 h 981707"/>
              <a:gd name="connsiteX5" fmla="*/ 0 w 5868144"/>
              <a:gd name="connsiteY5" fmla="*/ 981707 h 981707"/>
              <a:gd name="connsiteX6" fmla="*/ 0 w 5868144"/>
              <a:gd name="connsiteY6" fmla="*/ 489021 h 981707"/>
              <a:gd name="connsiteX0" fmla="*/ 0 w 5868144"/>
              <a:gd name="connsiteY0" fmla="*/ 502054 h 994740"/>
              <a:gd name="connsiteX1" fmla="*/ 5712124 w 5868144"/>
              <a:gd name="connsiteY1" fmla="*/ 58636 h 994740"/>
              <a:gd name="connsiteX2" fmla="*/ 5822447 w 5868144"/>
              <a:gd name="connsiteY2" fmla="*/ 104333 h 994740"/>
              <a:gd name="connsiteX3" fmla="*/ 5868144 w 5868144"/>
              <a:gd name="connsiteY3" fmla="*/ 214656 h 994740"/>
              <a:gd name="connsiteX4" fmla="*/ 5868144 w 5868144"/>
              <a:gd name="connsiteY4" fmla="*/ 994740 h 994740"/>
              <a:gd name="connsiteX5" fmla="*/ 0 w 5868144"/>
              <a:gd name="connsiteY5" fmla="*/ 994740 h 994740"/>
              <a:gd name="connsiteX6" fmla="*/ 0 w 5868144"/>
              <a:gd name="connsiteY6" fmla="*/ 502054 h 994740"/>
              <a:gd name="connsiteX0" fmla="*/ 0 w 5868144"/>
              <a:gd name="connsiteY0" fmla="*/ 502054 h 994740"/>
              <a:gd name="connsiteX1" fmla="*/ 5712124 w 5868144"/>
              <a:gd name="connsiteY1" fmla="*/ 58636 h 994740"/>
              <a:gd name="connsiteX2" fmla="*/ 5822447 w 5868144"/>
              <a:gd name="connsiteY2" fmla="*/ 104333 h 994740"/>
              <a:gd name="connsiteX3" fmla="*/ 5868144 w 5868144"/>
              <a:gd name="connsiteY3" fmla="*/ 214656 h 994740"/>
              <a:gd name="connsiteX4" fmla="*/ 5868144 w 5868144"/>
              <a:gd name="connsiteY4" fmla="*/ 994740 h 994740"/>
              <a:gd name="connsiteX5" fmla="*/ 0 w 5868144"/>
              <a:gd name="connsiteY5" fmla="*/ 994740 h 994740"/>
              <a:gd name="connsiteX6" fmla="*/ 0 w 5868144"/>
              <a:gd name="connsiteY6" fmla="*/ 502054 h 994740"/>
              <a:gd name="connsiteX0" fmla="*/ 0 w 5868144"/>
              <a:gd name="connsiteY0" fmla="*/ 502054 h 994741"/>
              <a:gd name="connsiteX1" fmla="*/ 5712124 w 5868144"/>
              <a:gd name="connsiteY1" fmla="*/ 58636 h 994741"/>
              <a:gd name="connsiteX2" fmla="*/ 5822447 w 5868144"/>
              <a:gd name="connsiteY2" fmla="*/ 104333 h 994741"/>
              <a:gd name="connsiteX3" fmla="*/ 5868144 w 5868144"/>
              <a:gd name="connsiteY3" fmla="*/ 214656 h 994741"/>
              <a:gd name="connsiteX4" fmla="*/ 5220072 w 5868144"/>
              <a:gd name="connsiteY4" fmla="*/ 994741 h 994741"/>
              <a:gd name="connsiteX5" fmla="*/ 0 w 5868144"/>
              <a:gd name="connsiteY5" fmla="*/ 994740 h 994741"/>
              <a:gd name="connsiteX6" fmla="*/ 0 w 5868144"/>
              <a:gd name="connsiteY6" fmla="*/ 502054 h 994741"/>
              <a:gd name="connsiteX0" fmla="*/ 0 w 5876925"/>
              <a:gd name="connsiteY0" fmla="*/ 502054 h 994741"/>
              <a:gd name="connsiteX1" fmla="*/ 5712124 w 5876925"/>
              <a:gd name="connsiteY1" fmla="*/ 58636 h 994741"/>
              <a:gd name="connsiteX2" fmla="*/ 5822447 w 5876925"/>
              <a:gd name="connsiteY2" fmla="*/ 104333 h 994741"/>
              <a:gd name="connsiteX3" fmla="*/ 5868144 w 5876925"/>
              <a:gd name="connsiteY3" fmla="*/ 214656 h 994741"/>
              <a:gd name="connsiteX4" fmla="*/ 5220072 w 5876925"/>
              <a:gd name="connsiteY4" fmla="*/ 994741 h 994741"/>
              <a:gd name="connsiteX5" fmla="*/ 0 w 5876925"/>
              <a:gd name="connsiteY5" fmla="*/ 994740 h 994741"/>
              <a:gd name="connsiteX6" fmla="*/ 0 w 5876925"/>
              <a:gd name="connsiteY6" fmla="*/ 502054 h 994741"/>
              <a:gd name="connsiteX0" fmla="*/ 0 w 5876925"/>
              <a:gd name="connsiteY0" fmla="*/ 502054 h 994741"/>
              <a:gd name="connsiteX1" fmla="*/ 5712124 w 5876925"/>
              <a:gd name="connsiteY1" fmla="*/ 58636 h 994741"/>
              <a:gd name="connsiteX2" fmla="*/ 5822447 w 5876925"/>
              <a:gd name="connsiteY2" fmla="*/ 104333 h 994741"/>
              <a:gd name="connsiteX3" fmla="*/ 5868144 w 5876925"/>
              <a:gd name="connsiteY3" fmla="*/ 214656 h 994741"/>
              <a:gd name="connsiteX4" fmla="*/ 5220072 w 5876925"/>
              <a:gd name="connsiteY4" fmla="*/ 994741 h 994741"/>
              <a:gd name="connsiteX5" fmla="*/ 0 w 5876925"/>
              <a:gd name="connsiteY5" fmla="*/ 994740 h 994741"/>
              <a:gd name="connsiteX6" fmla="*/ 0 w 5876925"/>
              <a:gd name="connsiteY6" fmla="*/ 502054 h 994741"/>
              <a:gd name="connsiteX0" fmla="*/ 0 w 5999980"/>
              <a:gd name="connsiteY0" fmla="*/ 502054 h 994742"/>
              <a:gd name="connsiteX1" fmla="*/ 5712124 w 5999980"/>
              <a:gd name="connsiteY1" fmla="*/ 58636 h 994742"/>
              <a:gd name="connsiteX2" fmla="*/ 5822447 w 5999980"/>
              <a:gd name="connsiteY2" fmla="*/ 104333 h 994742"/>
              <a:gd name="connsiteX3" fmla="*/ 5868144 w 5999980"/>
              <a:gd name="connsiteY3" fmla="*/ 214656 h 994742"/>
              <a:gd name="connsiteX4" fmla="*/ 5724127 w 5999980"/>
              <a:gd name="connsiteY4" fmla="*/ 994742 h 994742"/>
              <a:gd name="connsiteX5" fmla="*/ 0 w 5999980"/>
              <a:gd name="connsiteY5" fmla="*/ 994740 h 994742"/>
              <a:gd name="connsiteX6" fmla="*/ 0 w 5999980"/>
              <a:gd name="connsiteY6" fmla="*/ 502054 h 994742"/>
              <a:gd name="connsiteX0" fmla="*/ 0 w 5905499"/>
              <a:gd name="connsiteY0" fmla="*/ 502054 h 994742"/>
              <a:gd name="connsiteX1" fmla="*/ 5712124 w 5905499"/>
              <a:gd name="connsiteY1" fmla="*/ 58636 h 994742"/>
              <a:gd name="connsiteX2" fmla="*/ 5822447 w 5905499"/>
              <a:gd name="connsiteY2" fmla="*/ 104333 h 994742"/>
              <a:gd name="connsiteX3" fmla="*/ 5868144 w 5905499"/>
              <a:gd name="connsiteY3" fmla="*/ 214656 h 994742"/>
              <a:gd name="connsiteX4" fmla="*/ 5724127 w 5905499"/>
              <a:gd name="connsiteY4" fmla="*/ 994742 h 994742"/>
              <a:gd name="connsiteX5" fmla="*/ 0 w 5905499"/>
              <a:gd name="connsiteY5" fmla="*/ 994740 h 994742"/>
              <a:gd name="connsiteX6" fmla="*/ 0 w 5905499"/>
              <a:gd name="connsiteY6" fmla="*/ 502054 h 994742"/>
              <a:gd name="connsiteX0" fmla="*/ 0 w 5905499"/>
              <a:gd name="connsiteY0" fmla="*/ 502054 h 994742"/>
              <a:gd name="connsiteX1" fmla="*/ 5712124 w 5905499"/>
              <a:gd name="connsiteY1" fmla="*/ 58636 h 994742"/>
              <a:gd name="connsiteX2" fmla="*/ 5822447 w 5905499"/>
              <a:gd name="connsiteY2" fmla="*/ 104333 h 994742"/>
              <a:gd name="connsiteX3" fmla="*/ 5868144 w 5905499"/>
              <a:gd name="connsiteY3" fmla="*/ 214656 h 994742"/>
              <a:gd name="connsiteX4" fmla="*/ 5724127 w 5905499"/>
              <a:gd name="connsiteY4" fmla="*/ 994742 h 994742"/>
              <a:gd name="connsiteX5" fmla="*/ 0 w 5905499"/>
              <a:gd name="connsiteY5" fmla="*/ 994740 h 994742"/>
              <a:gd name="connsiteX6" fmla="*/ 0 w 5905499"/>
              <a:gd name="connsiteY6" fmla="*/ 502054 h 994742"/>
              <a:gd name="connsiteX0" fmla="*/ 0 w 5868144"/>
              <a:gd name="connsiteY0" fmla="*/ 502054 h 994742"/>
              <a:gd name="connsiteX1" fmla="*/ 5712124 w 5868144"/>
              <a:gd name="connsiteY1" fmla="*/ 58636 h 994742"/>
              <a:gd name="connsiteX2" fmla="*/ 5822447 w 5868144"/>
              <a:gd name="connsiteY2" fmla="*/ 104333 h 994742"/>
              <a:gd name="connsiteX3" fmla="*/ 5868144 w 5868144"/>
              <a:gd name="connsiteY3" fmla="*/ 214656 h 994742"/>
              <a:gd name="connsiteX4" fmla="*/ 5724127 w 5868144"/>
              <a:gd name="connsiteY4" fmla="*/ 994742 h 994742"/>
              <a:gd name="connsiteX5" fmla="*/ 0 w 5868144"/>
              <a:gd name="connsiteY5" fmla="*/ 994740 h 994742"/>
              <a:gd name="connsiteX6" fmla="*/ 0 w 5868144"/>
              <a:gd name="connsiteY6" fmla="*/ 502054 h 994742"/>
              <a:gd name="connsiteX0" fmla="*/ 0 w 5868144"/>
              <a:gd name="connsiteY0" fmla="*/ 354247 h 994742"/>
              <a:gd name="connsiteX1" fmla="*/ 5712124 w 5868144"/>
              <a:gd name="connsiteY1" fmla="*/ 58636 h 994742"/>
              <a:gd name="connsiteX2" fmla="*/ 5822447 w 5868144"/>
              <a:gd name="connsiteY2" fmla="*/ 104333 h 994742"/>
              <a:gd name="connsiteX3" fmla="*/ 5868144 w 5868144"/>
              <a:gd name="connsiteY3" fmla="*/ 214656 h 994742"/>
              <a:gd name="connsiteX4" fmla="*/ 5724127 w 5868144"/>
              <a:gd name="connsiteY4" fmla="*/ 994742 h 994742"/>
              <a:gd name="connsiteX5" fmla="*/ 0 w 5868144"/>
              <a:gd name="connsiteY5" fmla="*/ 994740 h 994742"/>
              <a:gd name="connsiteX6" fmla="*/ 0 w 5868144"/>
              <a:gd name="connsiteY6" fmla="*/ 354247 h 994742"/>
              <a:gd name="connsiteX0" fmla="*/ 0 w 5926936"/>
              <a:gd name="connsiteY0" fmla="*/ 354247 h 994743"/>
              <a:gd name="connsiteX1" fmla="*/ 5712124 w 5926936"/>
              <a:gd name="connsiteY1" fmla="*/ 58636 h 994743"/>
              <a:gd name="connsiteX2" fmla="*/ 5822447 w 5926936"/>
              <a:gd name="connsiteY2" fmla="*/ 104333 h 994743"/>
              <a:gd name="connsiteX3" fmla="*/ 5868144 w 5926936"/>
              <a:gd name="connsiteY3" fmla="*/ 214656 h 994743"/>
              <a:gd name="connsiteX4" fmla="*/ 5831289 w 5926936"/>
              <a:gd name="connsiteY4" fmla="*/ 994743 h 994743"/>
              <a:gd name="connsiteX5" fmla="*/ 0 w 5926936"/>
              <a:gd name="connsiteY5" fmla="*/ 994740 h 994743"/>
              <a:gd name="connsiteX6" fmla="*/ 0 w 5926936"/>
              <a:gd name="connsiteY6" fmla="*/ 354247 h 994743"/>
              <a:gd name="connsiteX0" fmla="*/ 0 w 5895975"/>
              <a:gd name="connsiteY0" fmla="*/ 354247 h 994743"/>
              <a:gd name="connsiteX1" fmla="*/ 5712124 w 5895975"/>
              <a:gd name="connsiteY1" fmla="*/ 58636 h 994743"/>
              <a:gd name="connsiteX2" fmla="*/ 5822447 w 5895975"/>
              <a:gd name="connsiteY2" fmla="*/ 104333 h 994743"/>
              <a:gd name="connsiteX3" fmla="*/ 5868144 w 5895975"/>
              <a:gd name="connsiteY3" fmla="*/ 214656 h 994743"/>
              <a:gd name="connsiteX4" fmla="*/ 5831289 w 5895975"/>
              <a:gd name="connsiteY4" fmla="*/ 994743 h 994743"/>
              <a:gd name="connsiteX5" fmla="*/ 0 w 5895975"/>
              <a:gd name="connsiteY5" fmla="*/ 994740 h 994743"/>
              <a:gd name="connsiteX6" fmla="*/ 0 w 5895975"/>
              <a:gd name="connsiteY6" fmla="*/ 354247 h 994743"/>
              <a:gd name="connsiteX0" fmla="*/ 0 w 5868144"/>
              <a:gd name="connsiteY0" fmla="*/ 354247 h 994743"/>
              <a:gd name="connsiteX1" fmla="*/ 5712124 w 5868144"/>
              <a:gd name="connsiteY1" fmla="*/ 58636 h 994743"/>
              <a:gd name="connsiteX2" fmla="*/ 5822447 w 5868144"/>
              <a:gd name="connsiteY2" fmla="*/ 104333 h 994743"/>
              <a:gd name="connsiteX3" fmla="*/ 5868144 w 5868144"/>
              <a:gd name="connsiteY3" fmla="*/ 214656 h 994743"/>
              <a:gd name="connsiteX4" fmla="*/ 5831289 w 5868144"/>
              <a:gd name="connsiteY4" fmla="*/ 994743 h 994743"/>
              <a:gd name="connsiteX5" fmla="*/ 0 w 5868144"/>
              <a:gd name="connsiteY5" fmla="*/ 994740 h 994743"/>
              <a:gd name="connsiteX6" fmla="*/ 0 w 5868144"/>
              <a:gd name="connsiteY6" fmla="*/ 354247 h 994743"/>
              <a:gd name="connsiteX0" fmla="*/ 0 w 5884461"/>
              <a:gd name="connsiteY0" fmla="*/ 354247 h 994743"/>
              <a:gd name="connsiteX1" fmla="*/ 5712124 w 5884461"/>
              <a:gd name="connsiteY1" fmla="*/ 58636 h 994743"/>
              <a:gd name="connsiteX2" fmla="*/ 5822447 w 5884461"/>
              <a:gd name="connsiteY2" fmla="*/ 104333 h 994743"/>
              <a:gd name="connsiteX3" fmla="*/ 5868144 w 5884461"/>
              <a:gd name="connsiteY3" fmla="*/ 214656 h 994743"/>
              <a:gd name="connsiteX4" fmla="*/ 5831289 w 5884461"/>
              <a:gd name="connsiteY4" fmla="*/ 994743 h 994743"/>
              <a:gd name="connsiteX5" fmla="*/ 0 w 5884461"/>
              <a:gd name="connsiteY5" fmla="*/ 994740 h 994743"/>
              <a:gd name="connsiteX6" fmla="*/ 0 w 5884461"/>
              <a:gd name="connsiteY6" fmla="*/ 354247 h 994743"/>
              <a:gd name="connsiteX0" fmla="*/ 0 w 5884461"/>
              <a:gd name="connsiteY0" fmla="*/ 476254 h 994743"/>
              <a:gd name="connsiteX1" fmla="*/ 5712124 w 5884461"/>
              <a:gd name="connsiteY1" fmla="*/ 58636 h 994743"/>
              <a:gd name="connsiteX2" fmla="*/ 5822447 w 5884461"/>
              <a:gd name="connsiteY2" fmla="*/ 104333 h 994743"/>
              <a:gd name="connsiteX3" fmla="*/ 5868144 w 5884461"/>
              <a:gd name="connsiteY3" fmla="*/ 214656 h 994743"/>
              <a:gd name="connsiteX4" fmla="*/ 5831289 w 5884461"/>
              <a:gd name="connsiteY4" fmla="*/ 994743 h 994743"/>
              <a:gd name="connsiteX5" fmla="*/ 0 w 5884461"/>
              <a:gd name="connsiteY5" fmla="*/ 994740 h 994743"/>
              <a:gd name="connsiteX6" fmla="*/ 0 w 5884461"/>
              <a:gd name="connsiteY6" fmla="*/ 476254 h 994743"/>
              <a:gd name="connsiteX0" fmla="*/ 0 w 5884461"/>
              <a:gd name="connsiteY0" fmla="*/ 562323 h 994743"/>
              <a:gd name="connsiteX1" fmla="*/ 5712124 w 5884461"/>
              <a:gd name="connsiteY1" fmla="*/ 58636 h 994743"/>
              <a:gd name="connsiteX2" fmla="*/ 5822447 w 5884461"/>
              <a:gd name="connsiteY2" fmla="*/ 104333 h 994743"/>
              <a:gd name="connsiteX3" fmla="*/ 5868144 w 5884461"/>
              <a:gd name="connsiteY3" fmla="*/ 214656 h 994743"/>
              <a:gd name="connsiteX4" fmla="*/ 5831289 w 5884461"/>
              <a:gd name="connsiteY4" fmla="*/ 994743 h 994743"/>
              <a:gd name="connsiteX5" fmla="*/ 0 w 5884461"/>
              <a:gd name="connsiteY5" fmla="*/ 994740 h 994743"/>
              <a:gd name="connsiteX6" fmla="*/ 0 w 5884461"/>
              <a:gd name="connsiteY6" fmla="*/ 562323 h 99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4461" h="994743">
                <a:moveTo>
                  <a:pt x="0" y="562323"/>
                </a:moveTo>
                <a:cubicBezTo>
                  <a:pt x="1853712" y="294884"/>
                  <a:pt x="5165172" y="0"/>
                  <a:pt x="5712124" y="58636"/>
                </a:cubicBezTo>
                <a:cubicBezTo>
                  <a:pt x="5753503" y="58636"/>
                  <a:pt x="5793187" y="75074"/>
                  <a:pt x="5822447" y="104333"/>
                </a:cubicBezTo>
                <a:cubicBezTo>
                  <a:pt x="5851706" y="133592"/>
                  <a:pt x="5868144" y="173277"/>
                  <a:pt x="5868144" y="214656"/>
                </a:cubicBezTo>
                <a:cubicBezTo>
                  <a:pt x="5884461" y="495085"/>
                  <a:pt x="5848350" y="756745"/>
                  <a:pt x="5831289" y="994743"/>
                </a:cubicBezTo>
                <a:lnTo>
                  <a:pt x="0" y="994740"/>
                </a:lnTo>
                <a:lnTo>
                  <a:pt x="0" y="562323"/>
                </a:lnTo>
                <a:close/>
              </a:path>
            </a:pathLst>
          </a:custGeom>
          <a:solidFill>
            <a:schemeClr val="bg1">
              <a:lumMod val="65000"/>
              <a:alpha val="42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 prstMaterial="matte">
            <a:contourClr>
              <a:schemeClr val="bg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>
              <a:solidFill>
                <a:srgbClr val="71798C"/>
              </a:solidFill>
            </a:endParaRPr>
          </a:p>
        </p:txBody>
      </p:sp>
      <p:sp>
        <p:nvSpPr>
          <p:cNvPr id="14" name="Freeform 30"/>
          <p:cNvSpPr/>
          <p:nvPr userDrawn="1"/>
        </p:nvSpPr>
        <p:spPr bwMode="auto">
          <a:xfrm rot="10800000" flipH="1">
            <a:off x="2740647" y="4293096"/>
            <a:ext cx="6367858" cy="1453854"/>
          </a:xfrm>
          <a:custGeom>
            <a:avLst/>
            <a:gdLst>
              <a:gd name="connsiteX0" fmla="*/ 0 w 5868144"/>
              <a:gd name="connsiteY0" fmla="*/ 0 h 936104"/>
              <a:gd name="connsiteX1" fmla="*/ 5712124 w 5868144"/>
              <a:gd name="connsiteY1" fmla="*/ 0 h 936104"/>
              <a:gd name="connsiteX2" fmla="*/ 5822447 w 5868144"/>
              <a:gd name="connsiteY2" fmla="*/ 45697 h 936104"/>
              <a:gd name="connsiteX3" fmla="*/ 5868144 w 5868144"/>
              <a:gd name="connsiteY3" fmla="*/ 156020 h 936104"/>
              <a:gd name="connsiteX4" fmla="*/ 5868144 w 5868144"/>
              <a:gd name="connsiteY4" fmla="*/ 936104 h 936104"/>
              <a:gd name="connsiteX5" fmla="*/ 0 w 5868144"/>
              <a:gd name="connsiteY5" fmla="*/ 936104 h 936104"/>
              <a:gd name="connsiteX6" fmla="*/ 0 w 5868144"/>
              <a:gd name="connsiteY6" fmla="*/ 0 h 936104"/>
              <a:gd name="connsiteX0" fmla="*/ 0 w 5868144"/>
              <a:gd name="connsiteY0" fmla="*/ 443418 h 936104"/>
              <a:gd name="connsiteX1" fmla="*/ 5712124 w 5868144"/>
              <a:gd name="connsiteY1" fmla="*/ 0 h 936104"/>
              <a:gd name="connsiteX2" fmla="*/ 5822447 w 5868144"/>
              <a:gd name="connsiteY2" fmla="*/ 45697 h 936104"/>
              <a:gd name="connsiteX3" fmla="*/ 5868144 w 5868144"/>
              <a:gd name="connsiteY3" fmla="*/ 156020 h 936104"/>
              <a:gd name="connsiteX4" fmla="*/ 5868144 w 5868144"/>
              <a:gd name="connsiteY4" fmla="*/ 936104 h 936104"/>
              <a:gd name="connsiteX5" fmla="*/ 0 w 5868144"/>
              <a:gd name="connsiteY5" fmla="*/ 936104 h 936104"/>
              <a:gd name="connsiteX6" fmla="*/ 0 w 5868144"/>
              <a:gd name="connsiteY6" fmla="*/ 443418 h 936104"/>
              <a:gd name="connsiteX0" fmla="*/ 0 w 5868144"/>
              <a:gd name="connsiteY0" fmla="*/ 489021 h 981707"/>
              <a:gd name="connsiteX1" fmla="*/ 5712124 w 5868144"/>
              <a:gd name="connsiteY1" fmla="*/ 45603 h 981707"/>
              <a:gd name="connsiteX2" fmla="*/ 5822447 w 5868144"/>
              <a:gd name="connsiteY2" fmla="*/ 91300 h 981707"/>
              <a:gd name="connsiteX3" fmla="*/ 5868144 w 5868144"/>
              <a:gd name="connsiteY3" fmla="*/ 201623 h 981707"/>
              <a:gd name="connsiteX4" fmla="*/ 5868144 w 5868144"/>
              <a:gd name="connsiteY4" fmla="*/ 981707 h 981707"/>
              <a:gd name="connsiteX5" fmla="*/ 0 w 5868144"/>
              <a:gd name="connsiteY5" fmla="*/ 981707 h 981707"/>
              <a:gd name="connsiteX6" fmla="*/ 0 w 5868144"/>
              <a:gd name="connsiteY6" fmla="*/ 489021 h 981707"/>
              <a:gd name="connsiteX0" fmla="*/ 0 w 5868144"/>
              <a:gd name="connsiteY0" fmla="*/ 502054 h 994740"/>
              <a:gd name="connsiteX1" fmla="*/ 5712124 w 5868144"/>
              <a:gd name="connsiteY1" fmla="*/ 58636 h 994740"/>
              <a:gd name="connsiteX2" fmla="*/ 5822447 w 5868144"/>
              <a:gd name="connsiteY2" fmla="*/ 104333 h 994740"/>
              <a:gd name="connsiteX3" fmla="*/ 5868144 w 5868144"/>
              <a:gd name="connsiteY3" fmla="*/ 214656 h 994740"/>
              <a:gd name="connsiteX4" fmla="*/ 5868144 w 5868144"/>
              <a:gd name="connsiteY4" fmla="*/ 994740 h 994740"/>
              <a:gd name="connsiteX5" fmla="*/ 0 w 5868144"/>
              <a:gd name="connsiteY5" fmla="*/ 994740 h 994740"/>
              <a:gd name="connsiteX6" fmla="*/ 0 w 5868144"/>
              <a:gd name="connsiteY6" fmla="*/ 502054 h 994740"/>
              <a:gd name="connsiteX0" fmla="*/ 0 w 5868144"/>
              <a:gd name="connsiteY0" fmla="*/ 502054 h 994740"/>
              <a:gd name="connsiteX1" fmla="*/ 5712124 w 5868144"/>
              <a:gd name="connsiteY1" fmla="*/ 58636 h 994740"/>
              <a:gd name="connsiteX2" fmla="*/ 5822447 w 5868144"/>
              <a:gd name="connsiteY2" fmla="*/ 104333 h 994740"/>
              <a:gd name="connsiteX3" fmla="*/ 5868144 w 5868144"/>
              <a:gd name="connsiteY3" fmla="*/ 214656 h 994740"/>
              <a:gd name="connsiteX4" fmla="*/ 5868144 w 5868144"/>
              <a:gd name="connsiteY4" fmla="*/ 994740 h 994740"/>
              <a:gd name="connsiteX5" fmla="*/ 0 w 5868144"/>
              <a:gd name="connsiteY5" fmla="*/ 994740 h 994740"/>
              <a:gd name="connsiteX6" fmla="*/ 0 w 5868144"/>
              <a:gd name="connsiteY6" fmla="*/ 502054 h 994740"/>
              <a:gd name="connsiteX0" fmla="*/ 0 w 5868144"/>
              <a:gd name="connsiteY0" fmla="*/ 502054 h 994741"/>
              <a:gd name="connsiteX1" fmla="*/ 5712124 w 5868144"/>
              <a:gd name="connsiteY1" fmla="*/ 58636 h 994741"/>
              <a:gd name="connsiteX2" fmla="*/ 5822447 w 5868144"/>
              <a:gd name="connsiteY2" fmla="*/ 104333 h 994741"/>
              <a:gd name="connsiteX3" fmla="*/ 5868144 w 5868144"/>
              <a:gd name="connsiteY3" fmla="*/ 214656 h 994741"/>
              <a:gd name="connsiteX4" fmla="*/ 5220072 w 5868144"/>
              <a:gd name="connsiteY4" fmla="*/ 994741 h 994741"/>
              <a:gd name="connsiteX5" fmla="*/ 0 w 5868144"/>
              <a:gd name="connsiteY5" fmla="*/ 994740 h 994741"/>
              <a:gd name="connsiteX6" fmla="*/ 0 w 5868144"/>
              <a:gd name="connsiteY6" fmla="*/ 502054 h 994741"/>
              <a:gd name="connsiteX0" fmla="*/ 0 w 5876925"/>
              <a:gd name="connsiteY0" fmla="*/ 502054 h 994741"/>
              <a:gd name="connsiteX1" fmla="*/ 5712124 w 5876925"/>
              <a:gd name="connsiteY1" fmla="*/ 58636 h 994741"/>
              <a:gd name="connsiteX2" fmla="*/ 5822447 w 5876925"/>
              <a:gd name="connsiteY2" fmla="*/ 104333 h 994741"/>
              <a:gd name="connsiteX3" fmla="*/ 5868144 w 5876925"/>
              <a:gd name="connsiteY3" fmla="*/ 214656 h 994741"/>
              <a:gd name="connsiteX4" fmla="*/ 5220072 w 5876925"/>
              <a:gd name="connsiteY4" fmla="*/ 994741 h 994741"/>
              <a:gd name="connsiteX5" fmla="*/ 0 w 5876925"/>
              <a:gd name="connsiteY5" fmla="*/ 994740 h 994741"/>
              <a:gd name="connsiteX6" fmla="*/ 0 w 5876925"/>
              <a:gd name="connsiteY6" fmla="*/ 502054 h 994741"/>
              <a:gd name="connsiteX0" fmla="*/ 0 w 5876925"/>
              <a:gd name="connsiteY0" fmla="*/ 502054 h 994741"/>
              <a:gd name="connsiteX1" fmla="*/ 5712124 w 5876925"/>
              <a:gd name="connsiteY1" fmla="*/ 58636 h 994741"/>
              <a:gd name="connsiteX2" fmla="*/ 5822447 w 5876925"/>
              <a:gd name="connsiteY2" fmla="*/ 104333 h 994741"/>
              <a:gd name="connsiteX3" fmla="*/ 5868144 w 5876925"/>
              <a:gd name="connsiteY3" fmla="*/ 214656 h 994741"/>
              <a:gd name="connsiteX4" fmla="*/ 5220072 w 5876925"/>
              <a:gd name="connsiteY4" fmla="*/ 994741 h 994741"/>
              <a:gd name="connsiteX5" fmla="*/ 0 w 5876925"/>
              <a:gd name="connsiteY5" fmla="*/ 994740 h 994741"/>
              <a:gd name="connsiteX6" fmla="*/ 0 w 5876925"/>
              <a:gd name="connsiteY6" fmla="*/ 502054 h 994741"/>
              <a:gd name="connsiteX0" fmla="*/ 0 w 5999980"/>
              <a:gd name="connsiteY0" fmla="*/ 502054 h 994742"/>
              <a:gd name="connsiteX1" fmla="*/ 5712124 w 5999980"/>
              <a:gd name="connsiteY1" fmla="*/ 58636 h 994742"/>
              <a:gd name="connsiteX2" fmla="*/ 5822447 w 5999980"/>
              <a:gd name="connsiteY2" fmla="*/ 104333 h 994742"/>
              <a:gd name="connsiteX3" fmla="*/ 5868144 w 5999980"/>
              <a:gd name="connsiteY3" fmla="*/ 214656 h 994742"/>
              <a:gd name="connsiteX4" fmla="*/ 5724127 w 5999980"/>
              <a:gd name="connsiteY4" fmla="*/ 994742 h 994742"/>
              <a:gd name="connsiteX5" fmla="*/ 0 w 5999980"/>
              <a:gd name="connsiteY5" fmla="*/ 994740 h 994742"/>
              <a:gd name="connsiteX6" fmla="*/ 0 w 5999980"/>
              <a:gd name="connsiteY6" fmla="*/ 502054 h 994742"/>
              <a:gd name="connsiteX0" fmla="*/ 0 w 5905499"/>
              <a:gd name="connsiteY0" fmla="*/ 502054 h 994742"/>
              <a:gd name="connsiteX1" fmla="*/ 5712124 w 5905499"/>
              <a:gd name="connsiteY1" fmla="*/ 58636 h 994742"/>
              <a:gd name="connsiteX2" fmla="*/ 5822447 w 5905499"/>
              <a:gd name="connsiteY2" fmla="*/ 104333 h 994742"/>
              <a:gd name="connsiteX3" fmla="*/ 5868144 w 5905499"/>
              <a:gd name="connsiteY3" fmla="*/ 214656 h 994742"/>
              <a:gd name="connsiteX4" fmla="*/ 5724127 w 5905499"/>
              <a:gd name="connsiteY4" fmla="*/ 994742 h 994742"/>
              <a:gd name="connsiteX5" fmla="*/ 0 w 5905499"/>
              <a:gd name="connsiteY5" fmla="*/ 994740 h 994742"/>
              <a:gd name="connsiteX6" fmla="*/ 0 w 5905499"/>
              <a:gd name="connsiteY6" fmla="*/ 502054 h 994742"/>
              <a:gd name="connsiteX0" fmla="*/ 0 w 5905499"/>
              <a:gd name="connsiteY0" fmla="*/ 502054 h 994742"/>
              <a:gd name="connsiteX1" fmla="*/ 5712124 w 5905499"/>
              <a:gd name="connsiteY1" fmla="*/ 58636 h 994742"/>
              <a:gd name="connsiteX2" fmla="*/ 5822447 w 5905499"/>
              <a:gd name="connsiteY2" fmla="*/ 104333 h 994742"/>
              <a:gd name="connsiteX3" fmla="*/ 5868144 w 5905499"/>
              <a:gd name="connsiteY3" fmla="*/ 214656 h 994742"/>
              <a:gd name="connsiteX4" fmla="*/ 5724127 w 5905499"/>
              <a:gd name="connsiteY4" fmla="*/ 994742 h 994742"/>
              <a:gd name="connsiteX5" fmla="*/ 0 w 5905499"/>
              <a:gd name="connsiteY5" fmla="*/ 994740 h 994742"/>
              <a:gd name="connsiteX6" fmla="*/ 0 w 5905499"/>
              <a:gd name="connsiteY6" fmla="*/ 502054 h 994742"/>
              <a:gd name="connsiteX0" fmla="*/ 0 w 5868144"/>
              <a:gd name="connsiteY0" fmla="*/ 502054 h 994742"/>
              <a:gd name="connsiteX1" fmla="*/ 5712124 w 5868144"/>
              <a:gd name="connsiteY1" fmla="*/ 58636 h 994742"/>
              <a:gd name="connsiteX2" fmla="*/ 5822447 w 5868144"/>
              <a:gd name="connsiteY2" fmla="*/ 104333 h 994742"/>
              <a:gd name="connsiteX3" fmla="*/ 5868144 w 5868144"/>
              <a:gd name="connsiteY3" fmla="*/ 214656 h 994742"/>
              <a:gd name="connsiteX4" fmla="*/ 5724127 w 5868144"/>
              <a:gd name="connsiteY4" fmla="*/ 994742 h 994742"/>
              <a:gd name="connsiteX5" fmla="*/ 0 w 5868144"/>
              <a:gd name="connsiteY5" fmla="*/ 994740 h 994742"/>
              <a:gd name="connsiteX6" fmla="*/ 0 w 5868144"/>
              <a:gd name="connsiteY6" fmla="*/ 502054 h 994742"/>
              <a:gd name="connsiteX0" fmla="*/ 0 w 5868144"/>
              <a:gd name="connsiteY0" fmla="*/ 354247 h 994742"/>
              <a:gd name="connsiteX1" fmla="*/ 5712124 w 5868144"/>
              <a:gd name="connsiteY1" fmla="*/ 58636 h 994742"/>
              <a:gd name="connsiteX2" fmla="*/ 5822447 w 5868144"/>
              <a:gd name="connsiteY2" fmla="*/ 104333 h 994742"/>
              <a:gd name="connsiteX3" fmla="*/ 5868144 w 5868144"/>
              <a:gd name="connsiteY3" fmla="*/ 214656 h 994742"/>
              <a:gd name="connsiteX4" fmla="*/ 5724127 w 5868144"/>
              <a:gd name="connsiteY4" fmla="*/ 994742 h 994742"/>
              <a:gd name="connsiteX5" fmla="*/ 0 w 5868144"/>
              <a:gd name="connsiteY5" fmla="*/ 994740 h 994742"/>
              <a:gd name="connsiteX6" fmla="*/ 0 w 5868144"/>
              <a:gd name="connsiteY6" fmla="*/ 354247 h 994742"/>
              <a:gd name="connsiteX0" fmla="*/ 0 w 5926936"/>
              <a:gd name="connsiteY0" fmla="*/ 354247 h 994743"/>
              <a:gd name="connsiteX1" fmla="*/ 5712124 w 5926936"/>
              <a:gd name="connsiteY1" fmla="*/ 58636 h 994743"/>
              <a:gd name="connsiteX2" fmla="*/ 5822447 w 5926936"/>
              <a:gd name="connsiteY2" fmla="*/ 104333 h 994743"/>
              <a:gd name="connsiteX3" fmla="*/ 5868144 w 5926936"/>
              <a:gd name="connsiteY3" fmla="*/ 214656 h 994743"/>
              <a:gd name="connsiteX4" fmla="*/ 5831289 w 5926936"/>
              <a:gd name="connsiteY4" fmla="*/ 994743 h 994743"/>
              <a:gd name="connsiteX5" fmla="*/ 0 w 5926936"/>
              <a:gd name="connsiteY5" fmla="*/ 994740 h 994743"/>
              <a:gd name="connsiteX6" fmla="*/ 0 w 5926936"/>
              <a:gd name="connsiteY6" fmla="*/ 354247 h 994743"/>
              <a:gd name="connsiteX0" fmla="*/ 0 w 5895975"/>
              <a:gd name="connsiteY0" fmla="*/ 354247 h 994743"/>
              <a:gd name="connsiteX1" fmla="*/ 5712124 w 5895975"/>
              <a:gd name="connsiteY1" fmla="*/ 58636 h 994743"/>
              <a:gd name="connsiteX2" fmla="*/ 5822447 w 5895975"/>
              <a:gd name="connsiteY2" fmla="*/ 104333 h 994743"/>
              <a:gd name="connsiteX3" fmla="*/ 5868144 w 5895975"/>
              <a:gd name="connsiteY3" fmla="*/ 214656 h 994743"/>
              <a:gd name="connsiteX4" fmla="*/ 5831289 w 5895975"/>
              <a:gd name="connsiteY4" fmla="*/ 994743 h 994743"/>
              <a:gd name="connsiteX5" fmla="*/ 0 w 5895975"/>
              <a:gd name="connsiteY5" fmla="*/ 994740 h 994743"/>
              <a:gd name="connsiteX6" fmla="*/ 0 w 5895975"/>
              <a:gd name="connsiteY6" fmla="*/ 354247 h 994743"/>
              <a:gd name="connsiteX0" fmla="*/ 0 w 5868144"/>
              <a:gd name="connsiteY0" fmla="*/ 354247 h 994743"/>
              <a:gd name="connsiteX1" fmla="*/ 5712124 w 5868144"/>
              <a:gd name="connsiteY1" fmla="*/ 58636 h 994743"/>
              <a:gd name="connsiteX2" fmla="*/ 5822447 w 5868144"/>
              <a:gd name="connsiteY2" fmla="*/ 104333 h 994743"/>
              <a:gd name="connsiteX3" fmla="*/ 5868144 w 5868144"/>
              <a:gd name="connsiteY3" fmla="*/ 214656 h 994743"/>
              <a:gd name="connsiteX4" fmla="*/ 5831289 w 5868144"/>
              <a:gd name="connsiteY4" fmla="*/ 994743 h 994743"/>
              <a:gd name="connsiteX5" fmla="*/ 0 w 5868144"/>
              <a:gd name="connsiteY5" fmla="*/ 994740 h 994743"/>
              <a:gd name="connsiteX6" fmla="*/ 0 w 5868144"/>
              <a:gd name="connsiteY6" fmla="*/ 354247 h 994743"/>
              <a:gd name="connsiteX0" fmla="*/ 0 w 5884461"/>
              <a:gd name="connsiteY0" fmla="*/ 354247 h 994743"/>
              <a:gd name="connsiteX1" fmla="*/ 5712124 w 5884461"/>
              <a:gd name="connsiteY1" fmla="*/ 58636 h 994743"/>
              <a:gd name="connsiteX2" fmla="*/ 5822447 w 5884461"/>
              <a:gd name="connsiteY2" fmla="*/ 104333 h 994743"/>
              <a:gd name="connsiteX3" fmla="*/ 5868144 w 5884461"/>
              <a:gd name="connsiteY3" fmla="*/ 214656 h 994743"/>
              <a:gd name="connsiteX4" fmla="*/ 5831289 w 5884461"/>
              <a:gd name="connsiteY4" fmla="*/ 994743 h 994743"/>
              <a:gd name="connsiteX5" fmla="*/ 0 w 5884461"/>
              <a:gd name="connsiteY5" fmla="*/ 994740 h 994743"/>
              <a:gd name="connsiteX6" fmla="*/ 0 w 5884461"/>
              <a:gd name="connsiteY6" fmla="*/ 354247 h 99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4461" h="994743">
                <a:moveTo>
                  <a:pt x="0" y="354247"/>
                </a:moveTo>
                <a:cubicBezTo>
                  <a:pt x="1853712" y="86808"/>
                  <a:pt x="5165172" y="0"/>
                  <a:pt x="5712124" y="58636"/>
                </a:cubicBezTo>
                <a:cubicBezTo>
                  <a:pt x="5753503" y="58636"/>
                  <a:pt x="5793187" y="75074"/>
                  <a:pt x="5822447" y="104333"/>
                </a:cubicBezTo>
                <a:cubicBezTo>
                  <a:pt x="5851706" y="133592"/>
                  <a:pt x="5868144" y="173277"/>
                  <a:pt x="5868144" y="214656"/>
                </a:cubicBezTo>
                <a:cubicBezTo>
                  <a:pt x="5884461" y="495085"/>
                  <a:pt x="5848350" y="756745"/>
                  <a:pt x="5831289" y="994743"/>
                </a:cubicBezTo>
                <a:lnTo>
                  <a:pt x="0" y="994740"/>
                </a:lnTo>
                <a:lnTo>
                  <a:pt x="0" y="354247"/>
                </a:lnTo>
                <a:close/>
              </a:path>
            </a:pathLst>
          </a:custGeom>
          <a:solidFill>
            <a:schemeClr val="bg1">
              <a:lumMod val="65000"/>
              <a:alpha val="42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 prstMaterial="matte">
            <a:contourClr>
              <a:schemeClr val="bg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>
              <a:solidFill>
                <a:srgbClr val="71798C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3" y="4365104"/>
            <a:ext cx="8208913" cy="828000"/>
          </a:xfrm>
          <a:noFill/>
          <a:ln w="9525">
            <a:noFill/>
          </a:ln>
        </p:spPr>
        <p:txBody>
          <a:bodyPr lIns="91440" tIns="45720" rIns="54000" bIns="45720" anchor="b"/>
          <a:lstStyle>
            <a:lvl1pPr algn="l">
              <a:defRPr b="1">
                <a:solidFill>
                  <a:srgbClr val="565C6A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3" y="5220032"/>
            <a:ext cx="8208913" cy="576000"/>
          </a:xfrm>
        </p:spPr>
        <p:txBody>
          <a:bodyPr tIns="36000" rIns="54000"/>
          <a:lstStyle>
            <a:lvl1pPr marL="0" indent="0" algn="l">
              <a:lnSpc>
                <a:spcPct val="80000"/>
              </a:lnSpc>
              <a:buFontTx/>
              <a:buNone/>
              <a:defRPr sz="1800" b="1">
                <a:solidFill>
                  <a:srgbClr val="565C6A"/>
                </a:solidFill>
              </a:defRPr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  <p:sp>
        <p:nvSpPr>
          <p:cNvPr id="15" name="Rectangle 4"/>
          <p:cNvSpPr>
            <a:spLocks noGrp="1" noChangeArrowheads="1"/>
          </p:cNvSpPr>
          <p:nvPr userDrawn="1">
            <p:ph type="dt" sz="half" idx="10"/>
          </p:nvPr>
        </p:nvSpPr>
        <p:spPr/>
        <p:txBody>
          <a:bodyPr/>
          <a:lstStyle>
            <a:lvl1pPr algn="r">
              <a:lnSpc>
                <a:spcPct val="100000"/>
              </a:lnSpc>
              <a:spcBef>
                <a:spcPct val="0"/>
              </a:spcBef>
              <a:defRPr sz="700">
                <a:solidFill>
                  <a:srgbClr val="565C6A"/>
                </a:solidFill>
              </a:defRPr>
            </a:lvl1pPr>
          </a:lstStyle>
          <a:p>
            <a:pPr>
              <a:defRPr/>
            </a:pPr>
            <a:fld id="{AA09031D-F230-40A5-9F5D-898200D88A92}" type="datetime6">
              <a:rPr lang="en-US"/>
              <a:pPr>
                <a:defRPr/>
              </a:pPr>
              <a:t>August 16</a:t>
            </a:fld>
            <a:endParaRPr lang="en-GB"/>
          </a:p>
        </p:txBody>
      </p:sp>
      <p:sp>
        <p:nvSpPr>
          <p:cNvPr id="1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xfrm>
            <a:off x="468313" y="0"/>
            <a:ext cx="6983412" cy="215900"/>
          </a:xfrm>
        </p:spPr>
        <p:txBody>
          <a:bodyPr lIns="90000"/>
          <a:lstStyle>
            <a:lvl1pPr algn="l">
              <a:lnSpc>
                <a:spcPct val="100000"/>
              </a:lnSpc>
              <a:spcBef>
                <a:spcPct val="0"/>
              </a:spcBef>
              <a:defRPr sz="700" noProof="1">
                <a:solidFill>
                  <a:srgbClr val="565C6A"/>
                </a:solidFill>
              </a:defRPr>
            </a:lvl1pPr>
          </a:lstStyle>
          <a:p>
            <a:pPr>
              <a:defRPr/>
            </a:pPr>
            <a:r>
              <a:rPr lang="en-GB"/>
              <a:t>Flight Hour Services presentation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B1177AB6-6BD1-4987-89CA-EEC91073E1B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000" y="996950"/>
            <a:ext cx="8639175" cy="51117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E5DEC-4116-4CB9-B1FC-45F65978B44C}" type="datetime6">
              <a:rPr lang="en-US"/>
              <a:pPr>
                <a:defRPr/>
              </a:pPr>
              <a:t>August 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2413" y="0"/>
            <a:ext cx="7272337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Flight Hour Services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11F3ACEF-6DF1-47EA-B513-D2EE9A7FEB9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215900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rgbClr val="E2E6EE"/>
              </a:gs>
              <a:gs pos="100000">
                <a:srgbClr val="7F8CA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3" name="Picture 10" descr="AIRBUS_3D_Blue_s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0925" y="6318250"/>
            <a:ext cx="1492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33"/>
          <p:cNvSpPr txBox="1">
            <a:spLocks noChangeArrowheads="1"/>
          </p:cNvSpPr>
          <p:nvPr userDrawn="1"/>
        </p:nvSpPr>
        <p:spPr bwMode="auto">
          <a:xfrm>
            <a:off x="298450" y="6691313"/>
            <a:ext cx="30495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anchor="ctr">
            <a:spAutoFit/>
          </a:bodyPr>
          <a:lstStyle/>
          <a:p>
            <a:pPr>
              <a:defRPr/>
            </a:pPr>
            <a:r>
              <a:rPr lang="en-GB" sz="500" noProof="1">
                <a:solidFill>
                  <a:srgbClr val="71798C"/>
                </a:solidFill>
              </a:rPr>
              <a:t>© AIRBUS S.A.S. All rights reserved. Confidential and proprietary document.</a:t>
            </a:r>
            <a:endParaRPr lang="en-GB" noProof="1">
              <a:solidFill>
                <a:srgbClr val="71798C"/>
              </a:solidFill>
            </a:endParaRPr>
          </a:p>
        </p:txBody>
      </p:sp>
      <p:pic>
        <p:nvPicPr>
          <p:cNvPr id="5" name="Picture 23" descr="INGSEYFS1363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888"/>
            <a:ext cx="9144000" cy="609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3D879CB9-DC91-4218-91FE-8325ECE9499C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8.jpe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chemeClr val="tx1">
                  <a:lumMod val="60000"/>
                  <a:lumOff val="40000"/>
                </a:schemeClr>
              </a:gs>
              <a:gs pos="100000">
                <a:srgbClr val="7F8CA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252413" y="1008063"/>
            <a:ext cx="8639175" cy="51117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1600" dist="101600" dir="5400000" sx="99000" sy="99000" algn="ctr" rotWithShape="0">
              <a:srgbClr val="656C7D">
                <a:alpha val="50000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215900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rgbClr val="E2E6EE"/>
              </a:gs>
              <a:gs pos="100000">
                <a:srgbClr val="7F8CA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  <p:pic>
        <p:nvPicPr>
          <p:cNvPr id="1029" name="Picture 10" descr="AIRBUS_3D_Blue_s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00925" y="6318250"/>
            <a:ext cx="1492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67625" y="0"/>
            <a:ext cx="1225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700" b="1" noProof="1">
                <a:solidFill>
                  <a:srgbClr val="565C6A"/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6-7-8 JUILLET 2016</a:t>
            </a:r>
            <a:endParaRPr lang="en-GB" dirty="0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2413" y="0"/>
            <a:ext cx="71993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700" b="1" noProof="1">
                <a:solidFill>
                  <a:srgbClr val="565C6A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dirty="0" smtClean="0"/>
              <a:t>WHY and HOW to study multimodal interaction in cockpit design</a:t>
            </a:r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87338" y="6381750"/>
            <a:ext cx="10810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800" b="1" noProof="1">
                <a:solidFill>
                  <a:srgbClr val="7179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C1A3518F-A518-4839-ABBF-1754AC133E2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1033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2413" y="1008063"/>
            <a:ext cx="86391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0000" rIns="91440" bIns="90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34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252413" y="287338"/>
            <a:ext cx="8640762" cy="709612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0" tIns="3600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57" name="Text Box 33"/>
          <p:cNvSpPr txBox="1">
            <a:spLocks noChangeArrowheads="1"/>
          </p:cNvSpPr>
          <p:nvPr/>
        </p:nvSpPr>
        <p:spPr bwMode="auto">
          <a:xfrm>
            <a:off x="298450" y="6691313"/>
            <a:ext cx="30495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anchor="ctr">
            <a:spAutoFit/>
          </a:bodyPr>
          <a:lstStyle/>
          <a:p>
            <a:pPr>
              <a:defRPr/>
            </a:pPr>
            <a:r>
              <a:rPr lang="en-GB" sz="500" noProof="1">
                <a:solidFill>
                  <a:srgbClr val="71798C"/>
                </a:solidFill>
              </a:rPr>
              <a:t>© AIRBUS S.A.S. All rights reserved. Confidential and proprietary document.</a:t>
            </a:r>
            <a:endParaRPr lang="en-GB" sz="1800" noProof="1">
              <a:solidFill>
                <a:srgbClr val="71798C"/>
              </a:solidFill>
            </a:endParaRPr>
          </a:p>
        </p:txBody>
      </p:sp>
      <p:pic>
        <p:nvPicPr>
          <p:cNvPr id="1038" name="Picture 21" descr="cONSULTING 3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8125" y="1008063"/>
            <a:ext cx="86550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 bwMode="auto">
          <a:xfrm>
            <a:off x="238918" y="1006764"/>
            <a:ext cx="8667338" cy="4726492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 dist="63500" dir="16200000">
              <a:srgbClr val="565C6A">
                <a:alpha val="30000"/>
              </a:srgbClr>
            </a:inn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9pPr>
    </p:titleStyle>
    <p:bodyStyle>
      <a:lvl1pPr marL="190500" indent="-190500" algn="l" rtl="0" eaLnBrk="0" fontAlgn="base" hangingPunct="0">
        <a:spcBef>
          <a:spcPct val="20000"/>
        </a:spcBef>
        <a:spcAft>
          <a:spcPct val="0"/>
        </a:spcAft>
        <a:buSzPct val="120000"/>
        <a:buFont typeface="Arial" charset="0"/>
        <a:buChar char="•"/>
        <a:defRPr sz="2200">
          <a:solidFill>
            <a:srgbClr val="71798C"/>
          </a:solidFill>
          <a:latin typeface="+mn-lt"/>
          <a:ea typeface="+mn-ea"/>
          <a:cs typeface="+mn-cs"/>
        </a:defRPr>
      </a:lvl1pPr>
      <a:lvl2pPr marL="571500" indent="-287338" algn="l" rtl="0" eaLnBrk="0" fontAlgn="base" hangingPunct="0">
        <a:spcBef>
          <a:spcPct val="20000"/>
        </a:spcBef>
        <a:spcAft>
          <a:spcPct val="0"/>
        </a:spcAft>
        <a:buSzPct val="120000"/>
        <a:buFont typeface="Arial" charset="0"/>
        <a:buChar char="•"/>
        <a:defRPr sz="2000">
          <a:solidFill>
            <a:srgbClr val="71798C"/>
          </a:solidFill>
          <a:latin typeface="+mn-lt"/>
        </a:defRPr>
      </a:lvl2pPr>
      <a:lvl3pPr marL="952500" indent="-250825" algn="l" rtl="0" eaLnBrk="0" fontAlgn="base" hangingPunct="0">
        <a:spcBef>
          <a:spcPts val="475"/>
        </a:spcBef>
        <a:spcAft>
          <a:spcPct val="0"/>
        </a:spcAft>
        <a:buSzPct val="120000"/>
        <a:buFont typeface="Arial" charset="0"/>
        <a:buChar char="•"/>
        <a:defRPr sz="2000">
          <a:solidFill>
            <a:srgbClr val="71798C"/>
          </a:solidFill>
          <a:latin typeface="+mn-lt"/>
        </a:defRPr>
      </a:lvl3pPr>
      <a:lvl4pPr marL="1333500" indent="-190500" algn="l" rtl="0" eaLnBrk="0" fontAlgn="base" hangingPunct="0">
        <a:spcBef>
          <a:spcPts val="438"/>
        </a:spcBef>
        <a:spcAft>
          <a:spcPct val="0"/>
        </a:spcAft>
        <a:buSzPct val="120000"/>
        <a:buFont typeface="Arial" charset="0"/>
        <a:buChar char="•"/>
        <a:defRPr sz="1600">
          <a:solidFill>
            <a:srgbClr val="71798C"/>
          </a:solidFill>
          <a:latin typeface="+mn-lt"/>
        </a:defRPr>
      </a:lvl4pPr>
      <a:lvl5pPr marL="1714500" indent="-215900" algn="l" rtl="0" eaLnBrk="0" fontAlgn="base" hangingPunct="0">
        <a:spcBef>
          <a:spcPts val="388"/>
        </a:spcBef>
        <a:spcAft>
          <a:spcPct val="0"/>
        </a:spcAft>
        <a:buSzPct val="120000"/>
        <a:buFont typeface="Arial" charset="0"/>
        <a:buChar char="•"/>
        <a:defRPr sz="1600">
          <a:solidFill>
            <a:srgbClr val="71798C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rgbClr val="E2E6EE"/>
              </a:gs>
              <a:gs pos="100000">
                <a:srgbClr val="7F8CA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52413" y="1008063"/>
            <a:ext cx="8639175" cy="51117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1600" dist="101600" dir="5400000" sx="99000" sy="99000" algn="ctr" rotWithShape="0">
              <a:srgbClr val="656C7D">
                <a:alpha val="50000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71798C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215900"/>
          </a:xfrm>
          <a:prstGeom prst="rect">
            <a:avLst/>
          </a:prstGeom>
          <a:gradFill flip="none" rotWithShape="1">
            <a:gsLst>
              <a:gs pos="0">
                <a:srgbClr val="BDC8D9"/>
              </a:gs>
              <a:gs pos="40000">
                <a:srgbClr val="E2E6EE"/>
              </a:gs>
              <a:gs pos="100000">
                <a:srgbClr val="7F8CA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srgbClr val="71798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2053" name="Picture 10" descr="AIRBUS_3D_Blue_s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00925" y="6318250"/>
            <a:ext cx="1492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67625" y="0"/>
            <a:ext cx="1225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700" b="1" noProof="1">
                <a:solidFill>
                  <a:srgbClr val="565C6A"/>
                </a:solidFill>
              </a:defRPr>
            </a:lvl1pPr>
          </a:lstStyle>
          <a:p>
            <a:pPr>
              <a:defRPr/>
            </a:pPr>
            <a:fld id="{647F13E0-087A-4278-A8E0-9F94069EAAB0}" type="datetime6">
              <a:rPr lang="en-US"/>
              <a:pPr>
                <a:defRPr/>
              </a:pPr>
              <a:t>August 16</a:t>
            </a:fld>
            <a:endParaRPr lang="en-GB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2413" y="0"/>
            <a:ext cx="71993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700" b="1" noProof="1">
                <a:solidFill>
                  <a:srgbClr val="565C6A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Flight Hour Services presentation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87338" y="6381750"/>
            <a:ext cx="10810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800" b="1" noProof="1">
                <a:solidFill>
                  <a:srgbClr val="7179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EA7F3B87-18B6-408F-B18C-CC51CB6EF13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205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2413" y="1008063"/>
            <a:ext cx="86391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0000" rIns="91440" bIns="90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2058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252413" y="287338"/>
            <a:ext cx="8640762" cy="709612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0" tIns="3600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57" name="Text Box 33"/>
          <p:cNvSpPr txBox="1">
            <a:spLocks noChangeArrowheads="1"/>
          </p:cNvSpPr>
          <p:nvPr/>
        </p:nvSpPr>
        <p:spPr bwMode="auto">
          <a:xfrm>
            <a:off x="298450" y="6691313"/>
            <a:ext cx="30495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anchor="ctr">
            <a:spAutoFit/>
          </a:bodyPr>
          <a:lstStyle/>
          <a:p>
            <a:pPr>
              <a:defRPr/>
            </a:pPr>
            <a:r>
              <a:rPr lang="en-GB" sz="500" noProof="1">
                <a:solidFill>
                  <a:srgbClr val="71798C"/>
                </a:solidFill>
              </a:rPr>
              <a:t>© AIRBUS S.A.S. All rights reserved. Confidential and proprietary document.</a:t>
            </a:r>
            <a:endParaRPr lang="en-GB" noProof="1">
              <a:solidFill>
                <a:srgbClr val="71798C"/>
              </a:solidFill>
            </a:endParaRPr>
          </a:p>
        </p:txBody>
      </p:sp>
      <p:pic>
        <p:nvPicPr>
          <p:cNvPr id="2060" name="Picture 13" descr="Picture13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2413" y="1052513"/>
            <a:ext cx="8640762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 bwMode="auto">
          <a:xfrm>
            <a:off x="252000" y="1006764"/>
            <a:ext cx="8654256" cy="515854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 dist="63500" dir="16200000">
              <a:srgbClr val="565C6A">
                <a:alpha val="30000"/>
              </a:srgbClr>
            </a:innerShdw>
          </a:effectLst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71798C"/>
              </a:solidFill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0" y="0"/>
            <a:ext cx="2700338" cy="6858000"/>
          </a:xfrm>
          <a:custGeom>
            <a:avLst/>
            <a:gdLst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2818304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2818304"/>
              <a:gd name="connsiteY0" fmla="*/ 0 h 6858000"/>
              <a:gd name="connsiteX1" fmla="*/ 2818304 w 2818304"/>
              <a:gd name="connsiteY1" fmla="*/ 0 h 6858000"/>
              <a:gd name="connsiteX2" fmla="*/ 2470304 w 2818304"/>
              <a:gd name="connsiteY2" fmla="*/ 6858000 h 6858000"/>
              <a:gd name="connsiteX3" fmla="*/ 0 w 2818304"/>
              <a:gd name="connsiteY3" fmla="*/ 6858000 h 6858000"/>
              <a:gd name="connsiteX4" fmla="*/ 0 w 2818304"/>
              <a:gd name="connsiteY4" fmla="*/ 0 h 6858000"/>
              <a:gd name="connsiteX0" fmla="*/ 0 w 2470304"/>
              <a:gd name="connsiteY0" fmla="*/ 0 h 6858000"/>
              <a:gd name="connsiteX1" fmla="*/ 2122305 w 2470304"/>
              <a:gd name="connsiteY1" fmla="*/ 0 h 6858000"/>
              <a:gd name="connsiteX2" fmla="*/ 2470304 w 2470304"/>
              <a:gd name="connsiteY2" fmla="*/ 6858000 h 6858000"/>
              <a:gd name="connsiteX3" fmla="*/ 0 w 2470304"/>
              <a:gd name="connsiteY3" fmla="*/ 6858000 h 6858000"/>
              <a:gd name="connsiteX4" fmla="*/ 0 w 2470304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50000"/>
              <a:alpha val="1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71798C"/>
              </a:solidFill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0" y="0"/>
            <a:ext cx="2847975" cy="6858000"/>
          </a:xfrm>
          <a:custGeom>
            <a:avLst/>
            <a:gdLst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3203848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3203848"/>
              <a:gd name="connsiteY0" fmla="*/ 0 h 6858000"/>
              <a:gd name="connsiteX1" fmla="*/ 2818304 w 3203848"/>
              <a:gd name="connsiteY1" fmla="*/ 0 h 6858000"/>
              <a:gd name="connsiteX2" fmla="*/ 3203848 w 3203848"/>
              <a:gd name="connsiteY2" fmla="*/ 6858000 h 6858000"/>
              <a:gd name="connsiteX3" fmla="*/ 0 w 3203848"/>
              <a:gd name="connsiteY3" fmla="*/ 6858000 h 6858000"/>
              <a:gd name="connsiteX4" fmla="*/ 0 w 3203848"/>
              <a:gd name="connsiteY4" fmla="*/ 0 h 6858000"/>
              <a:gd name="connsiteX0" fmla="*/ 0 w 2818304"/>
              <a:gd name="connsiteY0" fmla="*/ 0 h 6858000"/>
              <a:gd name="connsiteX1" fmla="*/ 2818304 w 2818304"/>
              <a:gd name="connsiteY1" fmla="*/ 0 h 6858000"/>
              <a:gd name="connsiteX2" fmla="*/ 2470304 w 2818304"/>
              <a:gd name="connsiteY2" fmla="*/ 6858000 h 6858000"/>
              <a:gd name="connsiteX3" fmla="*/ 0 w 2818304"/>
              <a:gd name="connsiteY3" fmla="*/ 6858000 h 6858000"/>
              <a:gd name="connsiteX4" fmla="*/ 0 w 2818304"/>
              <a:gd name="connsiteY4" fmla="*/ 0 h 6858000"/>
              <a:gd name="connsiteX0" fmla="*/ 0 w 2470304"/>
              <a:gd name="connsiteY0" fmla="*/ 0 h 6858000"/>
              <a:gd name="connsiteX1" fmla="*/ 2122305 w 2470304"/>
              <a:gd name="connsiteY1" fmla="*/ 0 h 6858000"/>
              <a:gd name="connsiteX2" fmla="*/ 2470304 w 2470304"/>
              <a:gd name="connsiteY2" fmla="*/ 6858000 h 6858000"/>
              <a:gd name="connsiteX3" fmla="*/ 0 w 2470304"/>
              <a:gd name="connsiteY3" fmla="*/ 6858000 h 6858000"/>
              <a:gd name="connsiteX4" fmla="*/ 0 w 2470304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  <a:gd name="connsiteX0" fmla="*/ 0 w 2609506"/>
              <a:gd name="connsiteY0" fmla="*/ 0 h 6858000"/>
              <a:gd name="connsiteX1" fmla="*/ 2122305 w 2609506"/>
              <a:gd name="connsiteY1" fmla="*/ 0 h 6858000"/>
              <a:gd name="connsiteX2" fmla="*/ 2609506 w 2609506"/>
              <a:gd name="connsiteY2" fmla="*/ 6858000 h 6858000"/>
              <a:gd name="connsiteX3" fmla="*/ 0 w 2609506"/>
              <a:gd name="connsiteY3" fmla="*/ 6858000 h 6858000"/>
              <a:gd name="connsiteX4" fmla="*/ 0 w 260950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9506" h="6858000">
                <a:moveTo>
                  <a:pt x="0" y="0"/>
                </a:moveTo>
                <a:lnTo>
                  <a:pt x="2122305" y="0"/>
                </a:lnTo>
                <a:cubicBezTo>
                  <a:pt x="1110457" y="2461617"/>
                  <a:pt x="1372347" y="5353472"/>
                  <a:pt x="2609506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endParaRPr lang="en-GB" dirty="0">
              <a:solidFill>
                <a:srgbClr val="71798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9pPr>
    </p:titleStyle>
    <p:bodyStyle>
      <a:lvl1pPr marL="190500" indent="-190500" algn="l" rtl="0" eaLnBrk="0" fontAlgn="base" hangingPunct="0">
        <a:spcBef>
          <a:spcPct val="20000"/>
        </a:spcBef>
        <a:spcAft>
          <a:spcPct val="0"/>
        </a:spcAft>
        <a:buSzPct val="120000"/>
        <a:buFont typeface="Arial" charset="0"/>
        <a:buChar char="•"/>
        <a:defRPr sz="2200">
          <a:solidFill>
            <a:srgbClr val="71798C"/>
          </a:solidFill>
          <a:latin typeface="+mn-lt"/>
          <a:ea typeface="+mn-ea"/>
          <a:cs typeface="+mn-cs"/>
        </a:defRPr>
      </a:lvl1pPr>
      <a:lvl2pPr marL="571500" indent="-287338" algn="l" rtl="0" eaLnBrk="0" fontAlgn="base" hangingPunct="0">
        <a:spcBef>
          <a:spcPct val="20000"/>
        </a:spcBef>
        <a:spcAft>
          <a:spcPct val="0"/>
        </a:spcAft>
        <a:buSzPct val="120000"/>
        <a:buFont typeface="Arial" charset="0"/>
        <a:buChar char="•"/>
        <a:defRPr sz="2000">
          <a:solidFill>
            <a:srgbClr val="71798C"/>
          </a:solidFill>
          <a:latin typeface="+mn-lt"/>
        </a:defRPr>
      </a:lvl2pPr>
      <a:lvl3pPr marL="952500" indent="-250825" algn="l" rtl="0" eaLnBrk="0" fontAlgn="base" hangingPunct="0">
        <a:spcBef>
          <a:spcPts val="475"/>
        </a:spcBef>
        <a:spcAft>
          <a:spcPct val="0"/>
        </a:spcAft>
        <a:buSzPct val="120000"/>
        <a:buFont typeface="Arial" charset="0"/>
        <a:buChar char="•"/>
        <a:defRPr sz="2000">
          <a:solidFill>
            <a:srgbClr val="71798C"/>
          </a:solidFill>
          <a:latin typeface="+mn-lt"/>
        </a:defRPr>
      </a:lvl3pPr>
      <a:lvl4pPr marL="1333500" indent="-190500" algn="l" rtl="0" eaLnBrk="0" fontAlgn="base" hangingPunct="0">
        <a:spcBef>
          <a:spcPts val="438"/>
        </a:spcBef>
        <a:spcAft>
          <a:spcPct val="0"/>
        </a:spcAft>
        <a:buSzPct val="120000"/>
        <a:buFont typeface="Arial" charset="0"/>
        <a:buChar char="•"/>
        <a:defRPr sz="1600">
          <a:solidFill>
            <a:srgbClr val="71798C"/>
          </a:solidFill>
          <a:latin typeface="+mn-lt"/>
        </a:defRPr>
      </a:lvl4pPr>
      <a:lvl5pPr marL="1714500" indent="-215900" algn="l" rtl="0" eaLnBrk="0" fontAlgn="base" hangingPunct="0">
        <a:spcBef>
          <a:spcPts val="388"/>
        </a:spcBef>
        <a:spcAft>
          <a:spcPct val="0"/>
        </a:spcAft>
        <a:buSzPct val="120000"/>
        <a:buFont typeface="Arial" charset="0"/>
        <a:buChar char="•"/>
        <a:defRPr sz="1600">
          <a:solidFill>
            <a:srgbClr val="71798C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mailto:laurent.spaggiari@airbus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7504" y="4329192"/>
            <a:ext cx="9036495" cy="828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AI-B612" panose="020B0606050000020004" pitchFamily="34" charset="0"/>
              </a:rPr>
              <a:t>Dual Licensing Request to the Eclipse Foundation for B612 ‘the </a:t>
            </a:r>
            <a:r>
              <a:rPr lang="en-US" dirty="0" err="1" smtClean="0">
                <a:latin typeface="AI-B612" panose="020B0606050000020004" pitchFamily="34" charset="0"/>
              </a:rPr>
              <a:t>PolarSys</a:t>
            </a:r>
            <a:r>
              <a:rPr lang="en-US" dirty="0" smtClean="0">
                <a:latin typeface="AI-B612" panose="020B0606050000020004" pitchFamily="34" charset="0"/>
              </a:rPr>
              <a:t> </a:t>
            </a:r>
            <a:r>
              <a:rPr lang="en-US" dirty="0" smtClean="0">
                <a:latin typeface="AI-B612" panose="020B0606050000020004" pitchFamily="34" charset="0"/>
              </a:rPr>
              <a:t>font’</a:t>
            </a:r>
            <a:endParaRPr lang="en-US" dirty="0">
              <a:latin typeface="AI-B612" panose="020B06060500000200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004048" y="2348880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AI-B612" panose="020B0606050000020004" pitchFamily="34" charset="0"/>
              </a:rPr>
              <a:t>Laurent SPAGGIARI, </a:t>
            </a:r>
            <a:r>
              <a:rPr lang="fr-FR" dirty="0" smtClean="0">
                <a:solidFill>
                  <a:schemeClr val="bg1"/>
                </a:solidFill>
                <a:latin typeface="AI-B612" panose="020B0606050000020004" pitchFamily="34" charset="0"/>
              </a:rPr>
              <a:t>AIRBUS</a:t>
            </a:r>
          </a:p>
          <a:p>
            <a:r>
              <a:rPr lang="fr-FR" dirty="0" smtClean="0">
                <a:solidFill>
                  <a:schemeClr val="bg1"/>
                </a:solidFill>
                <a:latin typeface="AI-B612" panose="020B0606050000020004" pitchFamily="34" charset="0"/>
                <a:hlinkClick r:id="rId2"/>
              </a:rPr>
              <a:t>laurent.spaggiari@airbus.com</a:t>
            </a:r>
            <a:endParaRPr lang="fr-FR" dirty="0" smtClean="0">
              <a:solidFill>
                <a:schemeClr val="bg1"/>
              </a:solidFill>
              <a:latin typeface="AI-B612" panose="020B0606050000020004" pitchFamily="34" charset="0"/>
            </a:endParaRPr>
          </a:p>
          <a:p>
            <a:endParaRPr lang="fr-FR" dirty="0" smtClean="0">
              <a:solidFill>
                <a:schemeClr val="bg1"/>
              </a:solidFill>
              <a:latin typeface="AI-B612" panose="020B06060500000200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1799946"/>
            <a:ext cx="4499992" cy="1844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I-B612" panose="020B0606050000020004" pitchFamily="34" charset="0"/>
              </a:rPr>
              <a:t>Description of the B612 project</a:t>
            </a:r>
            <a:endParaRPr lang="en-GB" dirty="0">
              <a:latin typeface="AI-B612" panose="020B06060500000200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0975" lvl="1" indent="-180975"/>
            <a:r>
              <a:rPr lang="en-GB" sz="2200" dirty="0" smtClean="0">
                <a:latin typeface="AI-B612" panose="020B0606050000020004" pitchFamily="34" charset="0"/>
                <a:ea typeface="+mn-ea"/>
                <a:cs typeface="+mn-cs"/>
              </a:rPr>
              <a:t>Needs</a:t>
            </a:r>
            <a:endParaRPr lang="en-GB" sz="2200" dirty="0">
              <a:latin typeface="AI-B612" panose="020B0606050000020004" pitchFamily="34" charset="0"/>
              <a:ea typeface="+mn-ea"/>
              <a:cs typeface="+mn-cs"/>
            </a:endParaRPr>
          </a:p>
          <a:p>
            <a:pPr lvl="1"/>
            <a:r>
              <a:rPr lang="fr-FR" sz="1800" dirty="0" err="1" smtClean="0">
                <a:latin typeface="AI-B612" panose="020B0606050000020004" pitchFamily="34" charset="0"/>
              </a:rPr>
              <a:t>Homogeneity</a:t>
            </a:r>
            <a:r>
              <a:rPr lang="fr-FR" sz="1800" dirty="0" smtClean="0">
                <a:latin typeface="AI-B612" panose="020B0606050000020004" pitchFamily="34" charset="0"/>
              </a:rPr>
              <a:t> for information </a:t>
            </a:r>
            <a:r>
              <a:rPr lang="fr-FR" sz="1800" dirty="0" err="1" smtClean="0">
                <a:latin typeface="AI-B612" panose="020B0606050000020004" pitchFamily="34" charset="0"/>
              </a:rPr>
              <a:t>displayed</a:t>
            </a:r>
            <a:r>
              <a:rPr lang="fr-FR" sz="1800" dirty="0" smtClean="0">
                <a:latin typeface="AI-B612" panose="020B0606050000020004" pitchFamily="34" charset="0"/>
              </a:rPr>
              <a:t> in cockpit</a:t>
            </a:r>
            <a:endParaRPr lang="fr-FR" sz="1800" dirty="0">
              <a:latin typeface="AI-B612" panose="020B0606050000020004" pitchFamily="34" charset="0"/>
            </a:endParaRPr>
          </a:p>
          <a:p>
            <a:pPr lvl="1"/>
            <a:r>
              <a:rPr lang="fr-FR" sz="1800" dirty="0" err="1">
                <a:latin typeface="AI-B612" panose="020B0606050000020004" pitchFamily="34" charset="0"/>
              </a:rPr>
              <a:t>Enhanced</a:t>
            </a:r>
            <a:r>
              <a:rPr lang="fr-FR" sz="1800" dirty="0">
                <a:latin typeface="AI-B612" panose="020B0606050000020004" pitchFamily="34" charset="0"/>
              </a:rPr>
              <a:t> </a:t>
            </a:r>
            <a:r>
              <a:rPr lang="fr-FR" sz="1800" dirty="0" err="1">
                <a:latin typeface="AI-B612" panose="020B0606050000020004" pitchFamily="34" charset="0"/>
              </a:rPr>
              <a:t>legibility</a:t>
            </a:r>
            <a:r>
              <a:rPr lang="fr-FR" sz="1800" dirty="0">
                <a:latin typeface="AI-B612" panose="020B0606050000020004" pitchFamily="34" charset="0"/>
              </a:rPr>
              <a:t> (</a:t>
            </a:r>
            <a:r>
              <a:rPr lang="fr-FR" sz="1800" dirty="0" err="1">
                <a:latin typeface="AI-B612" panose="020B0606050000020004" pitchFamily="34" charset="0"/>
              </a:rPr>
              <a:t>easiness</a:t>
            </a:r>
            <a:r>
              <a:rPr lang="fr-FR" sz="1800" dirty="0">
                <a:latin typeface="AI-B612" panose="020B0606050000020004" pitchFamily="34" charset="0"/>
              </a:rPr>
              <a:t> of identification and discrimination of a </a:t>
            </a:r>
            <a:r>
              <a:rPr lang="fr-FR" sz="1800" dirty="0" err="1">
                <a:latin typeface="AI-B612" panose="020B0606050000020004" pitchFamily="34" charset="0"/>
              </a:rPr>
              <a:t>character</a:t>
            </a:r>
            <a:r>
              <a:rPr lang="fr-FR" sz="1800" dirty="0">
                <a:latin typeface="AI-B612" panose="020B0606050000020004" pitchFamily="34" charset="0"/>
              </a:rPr>
              <a:t> or a </a:t>
            </a:r>
            <a:r>
              <a:rPr lang="fr-FR" sz="1800" dirty="0" err="1">
                <a:latin typeface="AI-B612" panose="020B0606050000020004" pitchFamily="34" charset="0"/>
              </a:rPr>
              <a:t>series</a:t>
            </a:r>
            <a:r>
              <a:rPr lang="fr-FR" sz="1800" dirty="0">
                <a:latin typeface="AI-B612" panose="020B0606050000020004" pitchFamily="34" charset="0"/>
              </a:rPr>
              <a:t>)</a:t>
            </a:r>
          </a:p>
          <a:p>
            <a:pPr lvl="1"/>
            <a:r>
              <a:rPr lang="fr-FR" sz="1800" dirty="0" smtClean="0">
                <a:latin typeface="AI-B612" panose="020B0606050000020004" pitchFamily="34" charset="0"/>
              </a:rPr>
              <a:t>Reading </a:t>
            </a:r>
            <a:r>
              <a:rPr lang="fr-FR" sz="1800" dirty="0" err="1" smtClean="0">
                <a:latin typeface="AI-B612" panose="020B0606050000020004" pitchFamily="34" charset="0"/>
              </a:rPr>
              <a:t>comfort</a:t>
            </a:r>
            <a:endParaRPr lang="fr-FR" sz="1800" dirty="0">
              <a:latin typeface="AI-B612" panose="020B0606050000020004" pitchFamily="34" charset="0"/>
            </a:endParaRPr>
          </a:p>
          <a:p>
            <a:pPr lvl="1"/>
            <a:r>
              <a:rPr lang="fr-FR" sz="1800" dirty="0" err="1">
                <a:latin typeface="AI-B612" panose="020B0606050000020004" pitchFamily="34" charset="0"/>
              </a:rPr>
              <a:t>Safety</a:t>
            </a:r>
            <a:r>
              <a:rPr lang="fr-FR" sz="1800" dirty="0">
                <a:latin typeface="AI-B612" panose="020B0606050000020004" pitchFamily="34" charset="0"/>
              </a:rPr>
              <a:t> (protection </a:t>
            </a:r>
            <a:r>
              <a:rPr lang="fr-FR" sz="1800" dirty="0" err="1">
                <a:latin typeface="AI-B612" panose="020B0606050000020004" pitchFamily="34" charset="0"/>
              </a:rPr>
              <a:t>against</a:t>
            </a:r>
            <a:r>
              <a:rPr lang="fr-FR" sz="1800" dirty="0">
                <a:latin typeface="AI-B612" panose="020B0606050000020004" pitchFamily="34" charset="0"/>
              </a:rPr>
              <a:t> </a:t>
            </a:r>
            <a:r>
              <a:rPr lang="fr-FR" sz="1800" dirty="0" err="1" smtClean="0">
                <a:latin typeface="AI-B612" panose="020B0606050000020004" pitchFamily="34" charset="0"/>
              </a:rPr>
              <a:t>reading</a:t>
            </a:r>
            <a:r>
              <a:rPr lang="fr-FR" sz="1800" dirty="0" smtClean="0">
                <a:latin typeface="AI-B612" panose="020B0606050000020004" pitchFamily="34" charset="0"/>
              </a:rPr>
              <a:t> </a:t>
            </a:r>
            <a:r>
              <a:rPr lang="fr-FR" sz="1800" dirty="0" err="1" smtClean="0">
                <a:latin typeface="AI-B612" panose="020B0606050000020004" pitchFamily="34" charset="0"/>
              </a:rPr>
              <a:t>errors</a:t>
            </a:r>
            <a:r>
              <a:rPr lang="fr-FR" sz="1800" dirty="0" smtClean="0">
                <a:latin typeface="AI-B612" panose="020B0606050000020004" pitchFamily="34" charset="0"/>
              </a:rPr>
              <a:t>)</a:t>
            </a:r>
          </a:p>
          <a:p>
            <a:pPr marL="180975" lvl="1" indent="-180975"/>
            <a:r>
              <a:rPr lang="en-GB" sz="2200" dirty="0" smtClean="0">
                <a:latin typeface="AI-B612" panose="020B0606050000020004" pitchFamily="34" charset="0"/>
                <a:ea typeface="+mn-ea"/>
                <a:cs typeface="+mn-cs"/>
              </a:rPr>
              <a:t>Constraints</a:t>
            </a:r>
            <a:endParaRPr lang="fr-FR" sz="2200" dirty="0">
              <a:latin typeface="AI-B612" panose="020B0606050000020004" pitchFamily="34" charset="0"/>
              <a:ea typeface="+mn-ea"/>
              <a:cs typeface="+mn-cs"/>
            </a:endParaRPr>
          </a:p>
          <a:p>
            <a:pPr lvl="1"/>
            <a:r>
              <a:rPr lang="fr-FR" sz="1800" dirty="0" smtClean="0">
                <a:latin typeface="AI-B612" panose="020B0606050000020004" pitchFamily="34" charset="0"/>
              </a:rPr>
              <a:t>Distance to </a:t>
            </a:r>
            <a:r>
              <a:rPr lang="fr-FR" sz="1800" dirty="0" err="1" smtClean="0">
                <a:latin typeface="AI-B612" panose="020B0606050000020004" pitchFamily="34" charset="0"/>
              </a:rPr>
              <a:t>screens</a:t>
            </a:r>
            <a:r>
              <a:rPr lang="fr-FR" sz="1800" dirty="0" smtClean="0">
                <a:latin typeface="AI-B612" panose="020B0606050000020004" pitchFamily="34" charset="0"/>
              </a:rPr>
              <a:t>, orientation of </a:t>
            </a:r>
            <a:r>
              <a:rPr lang="fr-FR" sz="1800" dirty="0" err="1" smtClean="0">
                <a:latin typeface="AI-B612" panose="020B0606050000020004" pitchFamily="34" charset="0"/>
              </a:rPr>
              <a:t>screens</a:t>
            </a:r>
            <a:r>
              <a:rPr lang="fr-FR" sz="1800" dirty="0" smtClean="0">
                <a:latin typeface="AI-B612" panose="020B0606050000020004" pitchFamily="34" charset="0"/>
              </a:rPr>
              <a:t>, </a:t>
            </a:r>
            <a:r>
              <a:rPr lang="fr-FR" sz="1800" dirty="0">
                <a:latin typeface="AI-B612" panose="020B0606050000020004" pitchFamily="34" charset="0"/>
              </a:rPr>
              <a:t>light, vibrations, </a:t>
            </a:r>
            <a:r>
              <a:rPr lang="fr-FR" sz="1800" dirty="0" err="1">
                <a:latin typeface="AI-B612" panose="020B0606050000020004" pitchFamily="34" charset="0"/>
              </a:rPr>
              <a:t>color</a:t>
            </a:r>
            <a:r>
              <a:rPr lang="fr-FR" sz="1800" dirty="0">
                <a:latin typeface="AI-B612" panose="020B0606050000020004" pitchFamily="34" charset="0"/>
              </a:rPr>
              <a:t>, </a:t>
            </a:r>
            <a:r>
              <a:rPr lang="fr-FR" sz="1800" dirty="0" smtClean="0">
                <a:latin typeface="AI-B612" panose="020B0606050000020004" pitchFamily="34" charset="0"/>
              </a:rPr>
              <a:t>…</a:t>
            </a:r>
            <a:endParaRPr lang="fr-FR" sz="1800" dirty="0">
              <a:latin typeface="AI-B612" panose="020B0606050000020004" pitchFamily="34" charset="0"/>
            </a:endParaRPr>
          </a:p>
          <a:p>
            <a:pPr lvl="1"/>
            <a:r>
              <a:rPr lang="fr-FR" sz="1800" dirty="0" err="1">
                <a:latin typeface="AI-B612" panose="020B0606050000020004" pitchFamily="34" charset="0"/>
              </a:rPr>
              <a:t>Specific</a:t>
            </a:r>
            <a:r>
              <a:rPr lang="fr-FR" sz="1800" dirty="0">
                <a:latin typeface="AI-B612" panose="020B0606050000020004" pitchFamily="34" charset="0"/>
              </a:rPr>
              <a:t> </a:t>
            </a:r>
            <a:r>
              <a:rPr lang="fr-FR" sz="1800" dirty="0" err="1">
                <a:latin typeface="AI-B612" panose="020B0606050000020004" pitchFamily="34" charset="0"/>
              </a:rPr>
              <a:t>textual</a:t>
            </a:r>
            <a:r>
              <a:rPr lang="fr-FR" sz="1800" dirty="0">
                <a:latin typeface="AI-B612" panose="020B0606050000020004" pitchFamily="34" charset="0"/>
              </a:rPr>
              <a:t> data (codes, </a:t>
            </a:r>
            <a:r>
              <a:rPr lang="fr-FR" sz="1800" dirty="0" err="1">
                <a:latin typeface="AI-B612" panose="020B0606050000020004" pitchFamily="34" charset="0"/>
              </a:rPr>
              <a:t>abbreviations</a:t>
            </a:r>
            <a:r>
              <a:rPr lang="fr-FR" sz="1800" dirty="0">
                <a:latin typeface="AI-B612" panose="020B0606050000020004" pitchFamily="34" charset="0"/>
              </a:rPr>
              <a:t>, etc</a:t>
            </a:r>
            <a:r>
              <a:rPr lang="fr-FR" sz="1800" dirty="0" smtClean="0">
                <a:latin typeface="AI-B612" panose="020B0606050000020004" pitchFamily="34" charset="0"/>
              </a:rPr>
              <a:t>.)</a:t>
            </a:r>
          </a:p>
          <a:p>
            <a:pPr marL="180975" lvl="1" indent="-180975"/>
            <a:r>
              <a:rPr lang="en-GB" sz="2200" dirty="0" smtClean="0">
                <a:latin typeface="AI-B612" panose="020B0606050000020004" pitchFamily="34" charset="0"/>
              </a:rPr>
              <a:t>Design characteristics</a:t>
            </a:r>
            <a:endParaRPr lang="fr-FR" sz="2200" dirty="0">
              <a:latin typeface="AI-B612" panose="020B0606050000020004" pitchFamily="34" charset="0"/>
            </a:endParaRPr>
          </a:p>
          <a:p>
            <a:pPr lvl="1"/>
            <a:r>
              <a:rPr lang="fr-FR" sz="1800" dirty="0" err="1" smtClean="0">
                <a:latin typeface="AI-B612" panose="020B0606050000020004" pitchFamily="34" charset="0"/>
              </a:rPr>
              <a:t>Maximize</a:t>
            </a:r>
            <a:r>
              <a:rPr lang="fr-FR" sz="1800" dirty="0" smtClean="0">
                <a:latin typeface="AI-B612" panose="020B0606050000020004" pitchFamily="34" charset="0"/>
              </a:rPr>
              <a:t> the distance </a:t>
            </a:r>
            <a:r>
              <a:rPr lang="fr-FR" sz="1800" dirty="0" err="1" smtClean="0">
                <a:latin typeface="AI-B612" panose="020B0606050000020004" pitchFamily="34" charset="0"/>
              </a:rPr>
              <a:t>between</a:t>
            </a:r>
            <a:r>
              <a:rPr lang="fr-FR" sz="1800" dirty="0" smtClean="0">
                <a:latin typeface="AI-B612" panose="020B0606050000020004" pitchFamily="34" charset="0"/>
              </a:rPr>
              <a:t> the </a:t>
            </a:r>
            <a:r>
              <a:rPr lang="fr-FR" sz="1800" dirty="0" err="1" smtClean="0">
                <a:latin typeface="AI-B612" panose="020B0606050000020004" pitchFamily="34" charset="0"/>
              </a:rPr>
              <a:t>forms</a:t>
            </a:r>
            <a:r>
              <a:rPr lang="fr-FR" sz="1800" dirty="0" smtClean="0">
                <a:latin typeface="AI-B612" panose="020B0606050000020004" pitchFamily="34" charset="0"/>
              </a:rPr>
              <a:t> of the </a:t>
            </a:r>
            <a:r>
              <a:rPr lang="fr-FR" sz="1800" dirty="0" err="1" smtClean="0">
                <a:latin typeface="AI-B612" panose="020B0606050000020004" pitchFamily="34" charset="0"/>
              </a:rPr>
              <a:t>characters</a:t>
            </a:r>
            <a:endParaRPr lang="fr-FR" sz="1800" dirty="0" smtClean="0">
              <a:latin typeface="AI-B612" panose="020B0606050000020004" pitchFamily="34" charset="0"/>
            </a:endParaRPr>
          </a:p>
          <a:p>
            <a:pPr lvl="1"/>
            <a:r>
              <a:rPr lang="fr-FR" sz="1800" dirty="0" smtClean="0">
                <a:latin typeface="AI-B612" panose="020B0606050000020004" pitchFamily="34" charset="0"/>
              </a:rPr>
              <a:t>Respect the primitives of the </a:t>
            </a:r>
            <a:r>
              <a:rPr lang="fr-FR" sz="1800" dirty="0" err="1" smtClean="0">
                <a:latin typeface="AI-B612" panose="020B0606050000020004" pitchFamily="34" charset="0"/>
              </a:rPr>
              <a:t>different</a:t>
            </a:r>
            <a:r>
              <a:rPr lang="fr-FR" sz="1800" dirty="0" smtClean="0">
                <a:latin typeface="AI-B612" panose="020B0606050000020004" pitchFamily="34" charset="0"/>
              </a:rPr>
              <a:t> </a:t>
            </a:r>
            <a:r>
              <a:rPr lang="fr-FR" sz="1800" dirty="0" err="1" smtClean="0">
                <a:latin typeface="AI-B612" panose="020B0606050000020004" pitchFamily="34" charset="0"/>
              </a:rPr>
              <a:t>letters</a:t>
            </a:r>
            <a:endParaRPr lang="fr-FR" sz="1800" dirty="0" smtClean="0">
              <a:latin typeface="AI-B612" panose="020B0606050000020004" pitchFamily="34" charset="0"/>
            </a:endParaRPr>
          </a:p>
          <a:p>
            <a:pPr lvl="1"/>
            <a:r>
              <a:rPr lang="fr-FR" sz="1800" dirty="0" err="1" smtClean="0">
                <a:latin typeface="AI-B612" panose="020B0606050000020004" pitchFamily="34" charset="0"/>
              </a:rPr>
              <a:t>Harmonize</a:t>
            </a:r>
            <a:r>
              <a:rPr lang="fr-FR" sz="1800" dirty="0" smtClean="0">
                <a:latin typeface="AI-B612" panose="020B0606050000020004" pitchFamily="34" charset="0"/>
              </a:rPr>
              <a:t> the </a:t>
            </a:r>
            <a:r>
              <a:rPr lang="fr-FR" sz="1800" dirty="0" err="1" smtClean="0">
                <a:latin typeface="AI-B612" panose="020B0606050000020004" pitchFamily="34" charset="0"/>
              </a:rPr>
              <a:t>forms</a:t>
            </a:r>
            <a:r>
              <a:rPr lang="fr-FR" sz="1800" dirty="0" smtClean="0">
                <a:latin typeface="AI-B612" panose="020B0606050000020004" pitchFamily="34" charset="0"/>
              </a:rPr>
              <a:t> and </a:t>
            </a:r>
            <a:r>
              <a:rPr lang="fr-FR" sz="1800" dirty="0" err="1" smtClean="0">
                <a:latin typeface="AI-B612" panose="020B0606050000020004" pitchFamily="34" charset="0"/>
              </a:rPr>
              <a:t>their</a:t>
            </a:r>
            <a:r>
              <a:rPr lang="fr-FR" sz="1800" dirty="0" smtClean="0">
                <a:latin typeface="AI-B612" panose="020B0606050000020004" pitchFamily="34" charset="0"/>
              </a:rPr>
              <a:t> </a:t>
            </a:r>
            <a:r>
              <a:rPr lang="fr-FR" sz="1800" dirty="0" err="1" smtClean="0">
                <a:latin typeface="AI-B612" panose="020B0606050000020004" pitchFamily="34" charset="0"/>
              </a:rPr>
              <a:t>spacing</a:t>
            </a:r>
            <a:endParaRPr lang="en-GB" dirty="0" smtClean="0">
              <a:latin typeface="AI-B612" panose="020B0606050000020004" pitchFamily="34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Page </a:t>
            </a:r>
            <a:fld id="{B6C3FCF2-D8C7-4DCE-A899-D2B84D6408E8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822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I-B612" panose="020B0606050000020004" pitchFamily="34" charset="0"/>
              </a:rPr>
              <a:t>Considerations</a:t>
            </a:r>
            <a:endParaRPr lang="en-GB" dirty="0">
              <a:latin typeface="AI-B612" panose="020B06060500000200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0975" lvl="1" indent="-180975"/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Developped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and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tested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in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lab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with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different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subjects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and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also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in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simulated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environment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with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end-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users</a:t>
            </a:r>
            <a:endParaRPr lang="fr-FR" sz="2200" dirty="0" smtClean="0">
              <a:latin typeface="AI-B612" panose="020B0606050000020004" pitchFamily="34" charset="0"/>
              <a:ea typeface="+mn-ea"/>
              <a:cs typeface="+mn-cs"/>
            </a:endParaRPr>
          </a:p>
          <a:p>
            <a:pPr marL="180975" lvl="1" indent="-180975"/>
            <a:endParaRPr lang="fr-FR" sz="2200" dirty="0" smtClean="0">
              <a:latin typeface="AI-B612" panose="020B0606050000020004" pitchFamily="34" charset="0"/>
              <a:ea typeface="+mn-ea"/>
              <a:cs typeface="+mn-cs"/>
            </a:endParaRPr>
          </a:p>
          <a:p>
            <a:pPr marL="180975" lvl="1" indent="-180975"/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Used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by the R&amp;T at Airbus for new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developments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of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HMIs</a:t>
            </a:r>
            <a:endParaRPr lang="fr-FR" sz="2200" dirty="0" smtClean="0">
              <a:latin typeface="AI-B612" panose="020B0606050000020004" pitchFamily="34" charset="0"/>
              <a:ea typeface="+mn-ea"/>
              <a:cs typeface="+mn-cs"/>
            </a:endParaRPr>
          </a:p>
          <a:p>
            <a:pPr marL="180975" lvl="1" indent="-180975"/>
            <a:endParaRPr lang="fr-FR" sz="2200" dirty="0" smtClean="0">
              <a:latin typeface="AI-B612" panose="020B0606050000020004" pitchFamily="34" charset="0"/>
              <a:ea typeface="+mn-ea"/>
              <a:cs typeface="+mn-cs"/>
            </a:endParaRPr>
          </a:p>
          <a:p>
            <a:pPr marL="180975" lvl="1" indent="-180975"/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Variants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and a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leaflet</a:t>
            </a:r>
            <a:r>
              <a:rPr lang="fr-FR" sz="2200" dirty="0" smtClean="0">
                <a:latin typeface="AI-B612" panose="020B0606050000020004" pitchFamily="34" charset="0"/>
                <a:ea typeface="+mn-ea"/>
                <a:cs typeface="+mn-cs"/>
              </a:rPr>
              <a:t> are </a:t>
            </a:r>
            <a:r>
              <a:rPr lang="fr-FR" sz="2200" dirty="0" err="1" smtClean="0">
                <a:latin typeface="AI-B612" panose="020B0606050000020004" pitchFamily="34" charset="0"/>
                <a:ea typeface="+mn-ea"/>
                <a:cs typeface="+mn-cs"/>
              </a:rPr>
              <a:t>available</a:t>
            </a:r>
            <a:endParaRPr lang="fr-FR" sz="2200" dirty="0" smtClean="0">
              <a:latin typeface="AI-B612" panose="020B0606050000020004" pitchFamily="34" charset="0"/>
              <a:ea typeface="+mn-ea"/>
              <a:cs typeface="+mn-cs"/>
            </a:endParaRPr>
          </a:p>
          <a:p>
            <a:pPr marL="180975" lvl="1" indent="-180975"/>
            <a:endParaRPr lang="fr-FR" sz="2200" dirty="0">
              <a:latin typeface="AI-B612" panose="020B0606050000020004" pitchFamily="34" charset="0"/>
              <a:ea typeface="+mn-ea"/>
              <a:cs typeface="+mn-cs"/>
            </a:endParaRPr>
          </a:p>
          <a:p>
            <a:r>
              <a:rPr lang="en-US" dirty="0">
                <a:latin typeface="AI-B612" panose="020B0606050000020004" pitchFamily="34" charset="0"/>
              </a:rPr>
              <a:t>By </a:t>
            </a:r>
            <a:r>
              <a:rPr lang="en-US" dirty="0">
                <a:latin typeface="AI-B612" panose="020B0606050000020004" pitchFamily="34" charset="0"/>
              </a:rPr>
              <a:t>migrating to the Eclipse community, we hope for a growing number </a:t>
            </a:r>
            <a:r>
              <a:rPr lang="en-US" dirty="0" smtClean="0">
                <a:latin typeface="AI-B612" panose="020B0606050000020004" pitchFamily="34" charset="0"/>
              </a:rPr>
              <a:t>of users and also to benefit from contributions</a:t>
            </a:r>
            <a:endParaRPr lang="en-US" dirty="0">
              <a:latin typeface="AI-B612" panose="020B0606050000020004" pitchFamily="34" charset="0"/>
            </a:endParaRPr>
          </a:p>
          <a:p>
            <a:pPr marL="284162" lvl="1" indent="0">
              <a:buNone/>
            </a:pPr>
            <a:endParaRPr lang="fr-FR" sz="1800" dirty="0">
              <a:latin typeface="AI-B612" panose="020B0606050000020004" pitchFamily="34" charset="0"/>
            </a:endParaRPr>
          </a:p>
          <a:p>
            <a:pPr marL="180975" lvl="1" indent="-180975"/>
            <a:endParaRPr lang="en-GB" dirty="0">
              <a:latin typeface="AI-B612" panose="020B0606050000020004" pitchFamily="34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Page </a:t>
            </a:r>
            <a:fld id="{B6C3FCF2-D8C7-4DCE-A899-D2B84D6408E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146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I-B612" panose="020B0606050000020004" pitchFamily="34" charset="0"/>
              </a:rPr>
              <a:t>Summary</a:t>
            </a:r>
            <a:endParaRPr lang="en-GB" dirty="0">
              <a:latin typeface="AI-B612" panose="020B06060500000200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71800" y="1052736"/>
            <a:ext cx="6120680" cy="5111750"/>
          </a:xfrm>
        </p:spPr>
        <p:txBody>
          <a:bodyPr/>
          <a:lstStyle/>
          <a:p>
            <a:r>
              <a:rPr lang="en-GB" sz="1600" dirty="0" smtClean="0">
                <a:latin typeface="AI-B612" panose="020B0606050000020004" pitchFamily="34" charset="0"/>
              </a:rPr>
              <a:t>B612 was developed and iteratively tested to ensure a good readability of information displayed on screens.</a:t>
            </a:r>
          </a:p>
          <a:p>
            <a:r>
              <a:rPr lang="en-GB" sz="1600" dirty="0" smtClean="0">
                <a:latin typeface="AI-B612" panose="020B0606050000020004" pitchFamily="34" charset="0"/>
              </a:rPr>
              <a:t>A larger community could benefit from it. So would B612.</a:t>
            </a:r>
          </a:p>
          <a:p>
            <a:r>
              <a:rPr lang="en-GB" sz="1600" dirty="0" smtClean="0">
                <a:latin typeface="AI-B612" panose="020B0606050000020004" pitchFamily="34" charset="0"/>
              </a:rPr>
              <a:t>It is already used by the R&amp;T community at Airbus.</a:t>
            </a:r>
          </a:p>
          <a:p>
            <a:r>
              <a:rPr lang="en-GB" sz="1600" dirty="0" smtClean="0">
                <a:latin typeface="AI-B612" panose="020B0606050000020004" pitchFamily="34" charset="0"/>
              </a:rPr>
              <a:t>587 glyphs (punctuation, symbols, icons,…) are available.</a:t>
            </a:r>
          </a:p>
          <a:p>
            <a:r>
              <a:rPr lang="en-GB" sz="1600" dirty="0" smtClean="0">
                <a:latin typeface="AI-B612" panose="020B0606050000020004" pitchFamily="34" charset="0"/>
              </a:rPr>
              <a:t>It comes with variants (bold, italic, monospace, …) and with a leaflet.</a:t>
            </a:r>
          </a:p>
          <a:p>
            <a:r>
              <a:rPr lang="en-GB" sz="1600" dirty="0" smtClean="0">
                <a:latin typeface="AI-B612" panose="020B0606050000020004" pitchFamily="34" charset="0"/>
              </a:rPr>
              <a:t>Files are released in .</a:t>
            </a:r>
            <a:r>
              <a:rPr lang="en-GB" sz="1600" dirty="0" err="1" smtClean="0">
                <a:latin typeface="AI-B612" panose="020B0606050000020004" pitchFamily="34" charset="0"/>
              </a:rPr>
              <a:t>ttf</a:t>
            </a:r>
            <a:r>
              <a:rPr lang="en-GB" sz="1600" dirty="0" smtClean="0">
                <a:latin typeface="AI-B612" panose="020B0606050000020004" pitchFamily="34" charset="0"/>
              </a:rPr>
              <a:t> for </a:t>
            </a:r>
            <a:r>
              <a:rPr lang="en-GB" sz="1600" dirty="0">
                <a:latin typeface="AI-B612" panose="020B0606050000020004" pitchFamily="34" charset="0"/>
              </a:rPr>
              <a:t>mac and windows OS</a:t>
            </a:r>
            <a:endParaRPr lang="en-GB" sz="1600" dirty="0" smtClean="0">
              <a:latin typeface="AI-B612" panose="020B0606050000020004" pitchFamily="34" charset="0"/>
            </a:endParaRPr>
          </a:p>
          <a:p>
            <a:r>
              <a:rPr lang="en-GB" sz="1600" dirty="0" smtClean="0">
                <a:latin typeface="AI-B612" panose="020B0606050000020004" pitchFamily="34" charset="0"/>
              </a:rPr>
              <a:t>Some </a:t>
            </a:r>
            <a:r>
              <a:rPr lang="en-GB" sz="1600" dirty="0" err="1" smtClean="0">
                <a:latin typeface="AI-B612" panose="020B0606050000020004" pitchFamily="34" charset="0"/>
              </a:rPr>
              <a:t>Polarsys</a:t>
            </a:r>
            <a:r>
              <a:rPr lang="en-GB" sz="1600" dirty="0" smtClean="0">
                <a:latin typeface="AI-B612" panose="020B0606050000020004" pitchFamily="34" charset="0"/>
              </a:rPr>
              <a:t> members are already interested in using it.</a:t>
            </a:r>
          </a:p>
          <a:p>
            <a:pPr marL="0" indent="0">
              <a:buNone/>
            </a:pPr>
            <a:endParaRPr lang="en-GB" sz="1600" dirty="0">
              <a:latin typeface="AI-B612" panose="020B0606050000020004" pitchFamily="34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Page </a:t>
            </a:r>
            <a:fld id="{B6C3FCF2-D8C7-4DCE-A899-D2B84D6408E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899592" y="4891807"/>
            <a:ext cx="7632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</a:pPr>
            <a:r>
              <a:rPr lang="en-GB" sz="2200" kern="0" dirty="0">
                <a:solidFill>
                  <a:srgbClr val="71798C"/>
                </a:solidFill>
                <a:latin typeface="AI-B612" panose="020B0606050000020004" pitchFamily="34" charset="0"/>
              </a:rPr>
              <a:t>Therefore </a:t>
            </a:r>
            <a:r>
              <a:rPr lang="en-GB" sz="2200" kern="0">
                <a:solidFill>
                  <a:srgbClr val="71798C"/>
                </a:solidFill>
                <a:latin typeface="AI-B612" panose="020B0606050000020004" pitchFamily="34" charset="0"/>
              </a:rPr>
              <a:t>B612 </a:t>
            </a:r>
            <a:r>
              <a:rPr lang="en-GB" sz="2200" kern="0" smtClean="0">
                <a:solidFill>
                  <a:srgbClr val="71798C"/>
                </a:solidFill>
                <a:latin typeface="AI-B612" panose="020B0606050000020004" pitchFamily="34" charset="0"/>
              </a:rPr>
              <a:t>project </a:t>
            </a:r>
            <a:r>
              <a:rPr lang="en-GB" sz="2200" kern="0" dirty="0">
                <a:solidFill>
                  <a:srgbClr val="71798C"/>
                </a:solidFill>
                <a:latin typeface="AI-B612" panose="020B0606050000020004" pitchFamily="34" charset="0"/>
              </a:rPr>
              <a:t>seeks the Eclipse </a:t>
            </a:r>
            <a:r>
              <a:rPr lang="en-GB" sz="2200" kern="0" dirty="0" err="1" smtClean="0">
                <a:solidFill>
                  <a:srgbClr val="71798C"/>
                </a:solidFill>
                <a:latin typeface="AI-B612" panose="020B0606050000020004" pitchFamily="34" charset="0"/>
              </a:rPr>
              <a:t>Boards’s</a:t>
            </a:r>
            <a:r>
              <a:rPr lang="en-GB" sz="2200" kern="0" dirty="0" smtClean="0">
                <a:solidFill>
                  <a:srgbClr val="71798C"/>
                </a:solidFill>
                <a:latin typeface="AI-B612" panose="020B0606050000020004" pitchFamily="34" charset="0"/>
              </a:rPr>
              <a:t> </a:t>
            </a:r>
            <a:r>
              <a:rPr lang="en-GB" sz="2200" kern="0" dirty="0">
                <a:solidFill>
                  <a:srgbClr val="71798C"/>
                </a:solidFill>
                <a:latin typeface="AI-B612" panose="020B0606050000020004" pitchFamily="34" charset="0"/>
              </a:rPr>
              <a:t>approval to dual-license it under EPL and EDL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2311097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2686853"/>
      </p:ext>
    </p:extLst>
  </p:cSld>
  <p:clrMapOvr>
    <a:masterClrMapping/>
  </p:clrMapOvr>
</p:sld>
</file>

<file path=ppt/theme/theme1.xml><?xml version="1.0" encoding="utf-8"?>
<a:theme xmlns:a="http://schemas.openxmlformats.org/drawingml/2006/main" name="CE_landscape_EN_beta">
  <a:themeElements>
    <a:clrScheme name="Airbus">
      <a:dk1>
        <a:srgbClr val="71798C"/>
      </a:dk1>
      <a:lt1>
        <a:srgbClr val="FFFFFF"/>
      </a:lt1>
      <a:dk2>
        <a:srgbClr val="9BA3B5"/>
      </a:dk2>
      <a:lt2>
        <a:srgbClr val="E2E6EE"/>
      </a:lt2>
      <a:accent1>
        <a:srgbClr val="005EAB"/>
      </a:accent1>
      <a:accent2>
        <a:srgbClr val="629BD3"/>
      </a:accent2>
      <a:accent3>
        <a:srgbClr val="BECE2D"/>
      </a:accent3>
      <a:accent4>
        <a:srgbClr val="FFCB05"/>
      </a:accent4>
      <a:accent5>
        <a:srgbClr val="F7941E"/>
      </a:accent5>
      <a:accent6>
        <a:srgbClr val="E23F2E"/>
      </a:accent6>
      <a:hlink>
        <a:srgbClr val="00BBBE"/>
      </a:hlink>
      <a:folHlink>
        <a:srgbClr val="A4238D"/>
      </a:folHlink>
    </a:clrScheme>
    <a:fontScheme name="Airbus Fon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C8DEEE"/>
        </a:dk2>
        <a:lt2>
          <a:srgbClr val="5D5D5D"/>
        </a:lt2>
        <a:accent1>
          <a:srgbClr val="FFCC00"/>
        </a:accent1>
        <a:accent2>
          <a:srgbClr val="5D5D5D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535353"/>
        </a:accent6>
        <a:hlink>
          <a:srgbClr val="0099CC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B2B2B2"/>
        </a:dk1>
        <a:lt1>
          <a:srgbClr val="FFFFFF"/>
        </a:lt1>
        <a:dk2>
          <a:srgbClr val="3F569D"/>
        </a:dk2>
        <a:lt2>
          <a:srgbClr val="C8DEEE"/>
        </a:lt2>
        <a:accent1>
          <a:srgbClr val="FFCC00"/>
        </a:accent1>
        <a:accent2>
          <a:srgbClr val="5D5D5D"/>
        </a:accent2>
        <a:accent3>
          <a:srgbClr val="AFB4CC"/>
        </a:accent3>
        <a:accent4>
          <a:srgbClr val="DADADA"/>
        </a:accent4>
        <a:accent5>
          <a:srgbClr val="FFE2AA"/>
        </a:accent5>
        <a:accent6>
          <a:srgbClr val="535353"/>
        </a:accent6>
        <a:hlink>
          <a:srgbClr val="0099CC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E_landscape_EN_beta">
  <a:themeElements>
    <a:clrScheme name="Airbus">
      <a:dk1>
        <a:srgbClr val="71798C"/>
      </a:dk1>
      <a:lt1>
        <a:srgbClr val="FFFFFF"/>
      </a:lt1>
      <a:dk2>
        <a:srgbClr val="9BA3B5"/>
      </a:dk2>
      <a:lt2>
        <a:srgbClr val="E2E6EE"/>
      </a:lt2>
      <a:accent1>
        <a:srgbClr val="005EAB"/>
      </a:accent1>
      <a:accent2>
        <a:srgbClr val="629BD3"/>
      </a:accent2>
      <a:accent3>
        <a:srgbClr val="BECE2D"/>
      </a:accent3>
      <a:accent4>
        <a:srgbClr val="FFCB05"/>
      </a:accent4>
      <a:accent5>
        <a:srgbClr val="F7941E"/>
      </a:accent5>
      <a:accent6>
        <a:srgbClr val="E23F2E"/>
      </a:accent6>
      <a:hlink>
        <a:srgbClr val="00BBBE"/>
      </a:hlink>
      <a:folHlink>
        <a:srgbClr val="A4238D"/>
      </a:folHlink>
    </a:clrScheme>
    <a:fontScheme name="Airbus Fon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solidFill>
          <a:schemeClr val="bg2">
            <a:lumMod val="90000"/>
          </a:schemeClr>
        </a:solidFill>
        <a:ln w="9525">
          <a:noFill/>
          <a:miter lim="800000"/>
          <a:headEnd/>
          <a:tailEnd/>
        </a:ln>
        <a:effectLst>
          <a:reflection blurRad="6350" stA="52000" endA="300" endPos="35000" dir="5400000" sy="-100000" algn="bl" rotWithShape="0"/>
        </a:effectLst>
      </a:spPr>
      <a:bodyPr wrap="square" anchor="ctr">
        <a:spAutoFit/>
        <a:scene3d>
          <a:camera prst="perspectiveFront"/>
          <a:lightRig rig="threePt" dir="t"/>
        </a:scene3d>
      </a:bodyPr>
      <a:lstStyle>
        <a:defPPr algn="ctr" eaLnBrk="0" hangingPunct="0">
          <a:lnSpc>
            <a:spcPts val="1700"/>
          </a:lnSpc>
          <a:defRPr sz="2000" spc="-70" dirty="0" smtClean="0">
            <a:solidFill>
              <a:schemeClr val="bg2">
                <a:lumMod val="75000"/>
              </a:schemeClr>
            </a:solidFill>
            <a:latin typeface="Arial Black" pitchFamily="34" charset="0"/>
          </a:defRPr>
        </a:defPPr>
      </a:lstStyle>
    </a:tx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C8DEEE"/>
        </a:dk2>
        <a:lt2>
          <a:srgbClr val="5D5D5D"/>
        </a:lt2>
        <a:accent1>
          <a:srgbClr val="FFCC00"/>
        </a:accent1>
        <a:accent2>
          <a:srgbClr val="5D5D5D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535353"/>
        </a:accent6>
        <a:hlink>
          <a:srgbClr val="0099CC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B2B2B2"/>
        </a:dk1>
        <a:lt1>
          <a:srgbClr val="FFFFFF"/>
        </a:lt1>
        <a:dk2>
          <a:srgbClr val="3F569D"/>
        </a:dk2>
        <a:lt2>
          <a:srgbClr val="C8DEEE"/>
        </a:lt2>
        <a:accent1>
          <a:srgbClr val="FFCC00"/>
        </a:accent1>
        <a:accent2>
          <a:srgbClr val="5D5D5D"/>
        </a:accent2>
        <a:accent3>
          <a:srgbClr val="AFB4CC"/>
        </a:accent3>
        <a:accent4>
          <a:srgbClr val="DADADA"/>
        </a:accent4>
        <a:accent5>
          <a:srgbClr val="FFE2AA"/>
        </a:accent5>
        <a:accent6>
          <a:srgbClr val="535353"/>
        </a:accent6>
        <a:hlink>
          <a:srgbClr val="0099CC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Microsoft Office PowerPoint</Application>
  <PresentationFormat>Affichage à l'écran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6" baseType="lpstr">
      <vt:lpstr>CE_landscape_EN_beta</vt:lpstr>
      <vt:lpstr>1_CE_landscape_EN_beta</vt:lpstr>
      <vt:lpstr>Dual Licensing Request to the Eclipse Foundation for B612 ‘the PolarSys font’</vt:lpstr>
      <vt:lpstr>Description of the B612 project</vt:lpstr>
      <vt:lpstr>Considerations</vt:lpstr>
      <vt:lpstr>Summary</vt:lpstr>
    </vt:vector>
  </TitlesOfParts>
  <Company>Airbus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B612: the PolarSys font</dc:title>
  <dc:creator>to30468</dc:creator>
  <cp:lastModifiedBy>SPAGGIARI, Laurent</cp:lastModifiedBy>
  <cp:revision>9</cp:revision>
  <cp:lastPrinted>2016-07-04T12:46:10Z</cp:lastPrinted>
  <dcterms:created xsi:type="dcterms:W3CDTF">2012-09-21T07:39:46Z</dcterms:created>
  <dcterms:modified xsi:type="dcterms:W3CDTF">2016-08-08T14:43:54Z</dcterms:modified>
</cp:coreProperties>
</file>