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3"/>
  </p:notesMasterIdLst>
  <p:handoutMasterIdLst>
    <p:handoutMasterId r:id="rId4"/>
  </p:handoutMasterIdLst>
  <p:sldIdLst>
    <p:sldId id="780" r:id="rId2"/>
  </p:sldIdLst>
  <p:sldSz cx="9144000" cy="6858000" type="screen4x3"/>
  <p:notesSz cx="6669088" cy="9928225"/>
  <p:defaultTextStyle>
    <a:defPPr>
      <a:defRPr lang="sv-SE"/>
    </a:defPPr>
    <a:lvl1pPr algn="l" rtl="0" eaLnBrk="0" fontAlgn="base" hangingPunct="0">
      <a:lnSpc>
        <a:spcPct val="80000"/>
      </a:lnSpc>
      <a:spcBef>
        <a:spcPct val="20000"/>
      </a:spcBef>
      <a:spcAft>
        <a:spcPct val="0"/>
      </a:spcAft>
      <a:buClr>
        <a:srgbClr val="0094D2"/>
      </a:buClr>
      <a:buFont typeface="Wingdings" pitchFamily="2" charset="2"/>
      <a:buChar char="§"/>
      <a:defRPr sz="1200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80000"/>
      </a:lnSpc>
      <a:spcBef>
        <a:spcPct val="20000"/>
      </a:spcBef>
      <a:spcAft>
        <a:spcPct val="0"/>
      </a:spcAft>
      <a:buClr>
        <a:srgbClr val="0094D2"/>
      </a:buClr>
      <a:buFont typeface="Wingdings" pitchFamily="2" charset="2"/>
      <a:buChar char="§"/>
      <a:defRPr sz="1200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80000"/>
      </a:lnSpc>
      <a:spcBef>
        <a:spcPct val="20000"/>
      </a:spcBef>
      <a:spcAft>
        <a:spcPct val="0"/>
      </a:spcAft>
      <a:buClr>
        <a:srgbClr val="0094D2"/>
      </a:buClr>
      <a:buFont typeface="Wingdings" pitchFamily="2" charset="2"/>
      <a:buChar char="§"/>
      <a:defRPr sz="1200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80000"/>
      </a:lnSpc>
      <a:spcBef>
        <a:spcPct val="20000"/>
      </a:spcBef>
      <a:spcAft>
        <a:spcPct val="0"/>
      </a:spcAft>
      <a:buClr>
        <a:srgbClr val="0094D2"/>
      </a:buClr>
      <a:buFont typeface="Wingdings" pitchFamily="2" charset="2"/>
      <a:buChar char="§"/>
      <a:defRPr sz="1200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80000"/>
      </a:lnSpc>
      <a:spcBef>
        <a:spcPct val="20000"/>
      </a:spcBef>
      <a:spcAft>
        <a:spcPct val="0"/>
      </a:spcAft>
      <a:buClr>
        <a:srgbClr val="0094D2"/>
      </a:buClr>
      <a:buFont typeface="Wingdings" pitchFamily="2" charset="2"/>
      <a:buChar char="§"/>
      <a:defRPr sz="1200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B78"/>
    <a:srgbClr val="CC00FF"/>
    <a:srgbClr val="0094D2"/>
    <a:srgbClr val="CC00CC"/>
    <a:srgbClr val="7F0055"/>
    <a:srgbClr val="33CC33"/>
    <a:srgbClr val="66CCFF"/>
    <a:srgbClr val="000000"/>
    <a:srgbClr val="00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6517" autoAdjust="0"/>
  </p:normalViewPr>
  <p:slideViewPr>
    <p:cSldViewPr>
      <p:cViewPr>
        <p:scale>
          <a:sx n="100" d="100"/>
          <a:sy n="100" d="100"/>
        </p:scale>
        <p:origin x="-2028" y="-750"/>
      </p:cViewPr>
      <p:guideLst>
        <p:guide orient="horz" pos="2208"/>
        <p:guide orient="horz" pos="528"/>
        <p:guide orient="horz" pos="768"/>
        <p:guide orient="horz" pos="1008"/>
        <p:guide orient="horz" pos="2928"/>
        <p:guide orient="horz" pos="3888"/>
        <p:guide pos="2880"/>
        <p:guide pos="5520"/>
        <p:guide pos="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3780" y="-10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90137" cy="4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t" anchorCtr="0" compatLnSpc="1">
            <a:prstTxWarp prst="textNoShape">
              <a:avLst/>
            </a:prstTxWarp>
          </a:bodyPr>
          <a:lstStyle>
            <a:lvl1pPr defTabSz="952815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951" y="1"/>
            <a:ext cx="2888646" cy="4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t" anchorCtr="0" compatLnSpc="1">
            <a:prstTxWarp prst="textNoShape">
              <a:avLst/>
            </a:prstTxWarp>
          </a:bodyPr>
          <a:lstStyle>
            <a:lvl1pPr algn="r" defTabSz="952815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813"/>
            <a:ext cx="2890137" cy="4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b" anchorCtr="0" compatLnSpc="1">
            <a:prstTxWarp prst="textNoShape">
              <a:avLst/>
            </a:prstTxWarp>
          </a:bodyPr>
          <a:lstStyle>
            <a:lvl1pPr defTabSz="952815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951" y="9430813"/>
            <a:ext cx="2888646" cy="4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b" anchorCtr="0" compatLnSpc="1">
            <a:prstTxWarp prst="textNoShape">
              <a:avLst/>
            </a:prstTxWarp>
          </a:bodyPr>
          <a:lstStyle>
            <a:lvl1pPr algn="r" defTabSz="952815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E1534C2-4434-47A6-B405-EF5BF733F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85839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90137" cy="4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t" anchorCtr="0" compatLnSpc="1">
            <a:prstTxWarp prst="textNoShape">
              <a:avLst/>
            </a:prstTxWarp>
          </a:bodyPr>
          <a:lstStyle>
            <a:lvl1pPr defTabSz="952815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956" y="1"/>
            <a:ext cx="2890137" cy="4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t" anchorCtr="0" compatLnSpc="1">
            <a:prstTxWarp prst="textNoShape">
              <a:avLst/>
            </a:prstTxWarp>
          </a:bodyPr>
          <a:lstStyle>
            <a:lvl1pPr algn="r" defTabSz="952815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814" y="4715410"/>
            <a:ext cx="4891460" cy="4465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353"/>
            <a:ext cx="2890137" cy="4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b" anchorCtr="0" compatLnSpc="1">
            <a:prstTxWarp prst="textNoShape">
              <a:avLst/>
            </a:prstTxWarp>
          </a:bodyPr>
          <a:lstStyle>
            <a:lvl1pPr defTabSz="952815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956" y="9432353"/>
            <a:ext cx="2890137" cy="4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b" anchorCtr="0" compatLnSpc="1">
            <a:prstTxWarp prst="textNoShape">
              <a:avLst/>
            </a:prstTxWarp>
          </a:bodyPr>
          <a:lstStyle>
            <a:lvl1pPr algn="r" defTabSz="952815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8AF2872-3979-4B23-9C40-DFA88FBB5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42937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52815">
              <a:defRPr sz="1200">
                <a:solidFill>
                  <a:schemeClr val="tx2"/>
                </a:solidFill>
                <a:latin typeface="Arial" charset="0"/>
              </a:defRPr>
            </a:lvl1pPr>
            <a:lvl2pPr marL="715758" indent="-275292" defTabSz="952815">
              <a:defRPr sz="1200">
                <a:solidFill>
                  <a:schemeClr val="tx2"/>
                </a:solidFill>
                <a:latin typeface="Arial" charset="0"/>
              </a:defRPr>
            </a:lvl2pPr>
            <a:lvl3pPr marL="1101166" indent="-220233" defTabSz="952815">
              <a:defRPr sz="1200">
                <a:solidFill>
                  <a:schemeClr val="tx2"/>
                </a:solidFill>
                <a:latin typeface="Arial" charset="0"/>
              </a:defRPr>
            </a:lvl3pPr>
            <a:lvl4pPr marL="1541633" indent="-220233" defTabSz="952815">
              <a:defRPr sz="1200">
                <a:solidFill>
                  <a:schemeClr val="tx2"/>
                </a:solidFill>
                <a:latin typeface="Arial" charset="0"/>
              </a:defRPr>
            </a:lvl4pPr>
            <a:lvl5pPr marL="1982099" indent="-220233" defTabSz="952815">
              <a:defRPr sz="1200">
                <a:solidFill>
                  <a:schemeClr val="tx2"/>
                </a:solidFill>
                <a:latin typeface="Arial" charset="0"/>
              </a:defRPr>
            </a:lvl5pPr>
            <a:lvl6pPr marL="2422566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6pPr>
            <a:lvl7pPr marL="2863032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7pPr>
            <a:lvl8pPr marL="3303499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8pPr>
            <a:lvl9pPr marL="3743965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 smtClean="0">
                <a:solidFill>
                  <a:schemeClr val="tx1"/>
                </a:solidFill>
              </a:rPr>
              <a:t> 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2815">
              <a:defRPr sz="1200">
                <a:solidFill>
                  <a:schemeClr val="tx2"/>
                </a:solidFill>
                <a:latin typeface="Arial" charset="0"/>
              </a:defRPr>
            </a:lvl1pPr>
            <a:lvl2pPr marL="715758" indent="-275292" defTabSz="952815">
              <a:defRPr sz="1200">
                <a:solidFill>
                  <a:schemeClr val="tx2"/>
                </a:solidFill>
                <a:latin typeface="Arial" charset="0"/>
              </a:defRPr>
            </a:lvl2pPr>
            <a:lvl3pPr marL="1101166" indent="-220233" defTabSz="952815">
              <a:defRPr sz="1200">
                <a:solidFill>
                  <a:schemeClr val="tx2"/>
                </a:solidFill>
                <a:latin typeface="Arial" charset="0"/>
              </a:defRPr>
            </a:lvl3pPr>
            <a:lvl4pPr marL="1541633" indent="-220233" defTabSz="952815">
              <a:defRPr sz="1200">
                <a:solidFill>
                  <a:schemeClr val="tx2"/>
                </a:solidFill>
                <a:latin typeface="Arial" charset="0"/>
              </a:defRPr>
            </a:lvl4pPr>
            <a:lvl5pPr marL="1982099" indent="-220233" defTabSz="952815">
              <a:defRPr sz="1200">
                <a:solidFill>
                  <a:schemeClr val="tx2"/>
                </a:solidFill>
                <a:latin typeface="Arial" charset="0"/>
              </a:defRPr>
            </a:lvl5pPr>
            <a:lvl6pPr marL="2422566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6pPr>
            <a:lvl7pPr marL="2863032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7pPr>
            <a:lvl8pPr marL="3303499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8pPr>
            <a:lvl9pPr marL="3743965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 smtClean="0">
                <a:solidFill>
                  <a:schemeClr val="tx1"/>
                </a:solidFill>
              </a:rPr>
              <a:t> </a:t>
            </a:r>
            <a:endParaRPr lang="en-US" sz="1300">
              <a:solidFill>
                <a:schemeClr val="tx1"/>
              </a:solidFill>
            </a:endParaRPr>
          </a:p>
        </p:txBody>
      </p:sp>
      <p:sp>
        <p:nvSpPr>
          <p:cNvPr id="1044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2815">
              <a:defRPr sz="1200">
                <a:solidFill>
                  <a:schemeClr val="tx2"/>
                </a:solidFill>
                <a:latin typeface="Arial" charset="0"/>
              </a:defRPr>
            </a:lvl1pPr>
            <a:lvl2pPr marL="715758" indent="-275292" defTabSz="952815">
              <a:defRPr sz="1200">
                <a:solidFill>
                  <a:schemeClr val="tx2"/>
                </a:solidFill>
                <a:latin typeface="Arial" charset="0"/>
              </a:defRPr>
            </a:lvl2pPr>
            <a:lvl3pPr marL="1101166" indent="-220233" defTabSz="952815">
              <a:defRPr sz="1200">
                <a:solidFill>
                  <a:schemeClr val="tx2"/>
                </a:solidFill>
                <a:latin typeface="Arial" charset="0"/>
              </a:defRPr>
            </a:lvl3pPr>
            <a:lvl4pPr marL="1541633" indent="-220233" defTabSz="952815">
              <a:defRPr sz="1200">
                <a:solidFill>
                  <a:schemeClr val="tx2"/>
                </a:solidFill>
                <a:latin typeface="Arial" charset="0"/>
              </a:defRPr>
            </a:lvl4pPr>
            <a:lvl5pPr marL="1982099" indent="-220233" defTabSz="952815">
              <a:defRPr sz="1200">
                <a:solidFill>
                  <a:schemeClr val="tx2"/>
                </a:solidFill>
                <a:latin typeface="Arial" charset="0"/>
              </a:defRPr>
            </a:lvl5pPr>
            <a:lvl6pPr marL="2422566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6pPr>
            <a:lvl7pPr marL="2863032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7pPr>
            <a:lvl8pPr marL="3303499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8pPr>
            <a:lvl9pPr marL="3743965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 smtClean="0">
                <a:solidFill>
                  <a:schemeClr val="tx1"/>
                </a:solidFill>
              </a:rPr>
              <a:t> </a:t>
            </a:r>
            <a:endParaRPr lang="en-US" sz="1300">
              <a:solidFill>
                <a:schemeClr val="tx1"/>
              </a:solidFill>
            </a:endParaRPr>
          </a:p>
        </p:txBody>
      </p:sp>
      <p:sp>
        <p:nvSpPr>
          <p:cNvPr id="1044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2815">
              <a:defRPr sz="1200">
                <a:solidFill>
                  <a:schemeClr val="tx2"/>
                </a:solidFill>
                <a:latin typeface="Arial" charset="0"/>
              </a:defRPr>
            </a:lvl1pPr>
            <a:lvl2pPr marL="715758" indent="-275292" defTabSz="952815">
              <a:defRPr sz="1200">
                <a:solidFill>
                  <a:schemeClr val="tx2"/>
                </a:solidFill>
                <a:latin typeface="Arial" charset="0"/>
              </a:defRPr>
            </a:lvl2pPr>
            <a:lvl3pPr marL="1101166" indent="-220233" defTabSz="952815">
              <a:defRPr sz="1200">
                <a:solidFill>
                  <a:schemeClr val="tx2"/>
                </a:solidFill>
                <a:latin typeface="Arial" charset="0"/>
              </a:defRPr>
            </a:lvl3pPr>
            <a:lvl4pPr marL="1541633" indent="-220233" defTabSz="952815">
              <a:defRPr sz="1200">
                <a:solidFill>
                  <a:schemeClr val="tx2"/>
                </a:solidFill>
                <a:latin typeface="Arial" charset="0"/>
              </a:defRPr>
            </a:lvl4pPr>
            <a:lvl5pPr marL="1982099" indent="-220233" defTabSz="952815">
              <a:defRPr sz="1200">
                <a:solidFill>
                  <a:schemeClr val="tx2"/>
                </a:solidFill>
                <a:latin typeface="Arial" charset="0"/>
              </a:defRPr>
            </a:lvl5pPr>
            <a:lvl6pPr marL="2422566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6pPr>
            <a:lvl7pPr marL="2863032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7pPr>
            <a:lvl8pPr marL="3303499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8pPr>
            <a:lvl9pPr marL="3743965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34781316-8135-4022-8134-67C3E284C50A}" type="slidenum">
              <a:rPr lang="en-US" sz="1300" smtClean="0">
                <a:solidFill>
                  <a:schemeClr val="tx1"/>
                </a:solidFill>
              </a:rPr>
              <a:t>1</a:t>
            </a:fld>
            <a:endParaRPr lang="en-US" sz="1300">
              <a:solidFill>
                <a:schemeClr val="tx1"/>
              </a:solidFill>
            </a:endParaRPr>
          </a:p>
        </p:txBody>
      </p:sp>
      <p:sp>
        <p:nvSpPr>
          <p:cNvPr id="1044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5" y="2828876"/>
            <a:ext cx="14763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70 pt</a:t>
            </a: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9FB7D3"/>
                </a:solidFill>
              </a:rPr>
              <a:t>CAPITALS</a:t>
            </a:r>
            <a:endParaRPr lang="en-US" sz="1200" dirty="0">
              <a:solidFill>
                <a:srgbClr val="9FB7D3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 smtClean="0">
                <a:solidFill>
                  <a:srgbClr val="FFFFFF"/>
                </a:solidFill>
              </a:rPr>
              <a:t>Slide </a:t>
            </a:r>
            <a:r>
              <a:rPr lang="en-US" sz="1200" dirty="0">
                <a:solidFill>
                  <a:srgbClr val="FFFFFF"/>
                </a:solidFill>
              </a:rPr>
              <a:t>subtitle 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Logo2011" descr="ERI_UF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2000" y="432000"/>
            <a:ext cx="1027112" cy="900113"/>
          </a:xfrm>
          <a:prstGeom prst="rect">
            <a:avLst/>
          </a:prstGeom>
          <a:noFill/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699" y="5137200"/>
            <a:ext cx="8355014" cy="1386001"/>
          </a:xfrm>
          <a:prstGeom prst="rect">
            <a:avLst/>
          </a:prstGeo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Arial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3700" y="1808709"/>
            <a:ext cx="8351839" cy="2839491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93700" y="4010025"/>
            <a:ext cx="8355013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795463"/>
            <a:ext cx="8355012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645025" y="40100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4105275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835183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8355013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645025" y="1795463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4102100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4013200"/>
            <a:ext cx="4100513" cy="20669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5025" y="1795463"/>
            <a:ext cx="4100513" cy="2065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40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4648200" y="1795463"/>
            <a:ext cx="4100513" cy="42846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396875" y="4013200"/>
            <a:ext cx="4098925" cy="20669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795463"/>
            <a:ext cx="4098925" cy="2065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2718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4648200" y="4022725"/>
            <a:ext cx="4100513" cy="20669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396875" y="4022725"/>
            <a:ext cx="4098925" cy="20669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8200" y="1804988"/>
            <a:ext cx="4100513" cy="2065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804988"/>
            <a:ext cx="4098925" cy="2065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93701" y="239713"/>
            <a:ext cx="7494588" cy="108537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11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335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037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996238" cy="609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064500" cy="4162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95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6739572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32299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1795464"/>
            <a:ext cx="4100513" cy="42846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2641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061075" y="1800225"/>
            <a:ext cx="2687638" cy="47243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28975" y="1800225"/>
            <a:ext cx="2687638" cy="47243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2687638" cy="47243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4105275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7" cy="108537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800225"/>
            <a:ext cx="3854450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3854449" cy="108537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54883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7392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5025" y="239713"/>
            <a:ext cx="3243263" cy="108537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90919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3545840"/>
            <a:ext cx="4105275" cy="297878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3438" y="1797524"/>
            <a:ext cx="4105275" cy="108537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86510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347037"/>
            <a:ext cx="176429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44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 smtClean="0">
              <a:solidFill>
                <a:srgbClr val="FFFFFF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pPr algn="r"/>
            <a:endParaRPr lang="en-US" sz="800" noProof="0" dirty="0" smtClean="0">
              <a:solidFill>
                <a:schemeClr val="bg1"/>
              </a:solidFill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noProof="0" dirty="0" smtClean="0">
                <a:solidFill>
                  <a:srgbClr val="9FB7D3"/>
                </a:solidFill>
                <a:latin typeface="+mn-lt"/>
              </a:rPr>
            </a:br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smtClean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 smtClean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 smtClean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 smtClean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 smtClean="0">
                <a:solidFill>
                  <a:schemeClr val="bg1"/>
                </a:solidFill>
              </a:rPr>
              <a:t>Do not add objects or text in the footer area</a:t>
            </a:r>
            <a:endParaRPr lang="en-US" sz="1200" noProof="0" dirty="0">
              <a:solidFill>
                <a:schemeClr val="bg1"/>
              </a:solidFill>
            </a:endParaRPr>
          </a:p>
        </p:txBody>
      </p:sp>
      <p:pic>
        <p:nvPicPr>
          <p:cNvPr id="9" name="Econ2011" descr="ECON_RGB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316001" y="360000"/>
            <a:ext cx="444500" cy="58896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680" r:id="rId1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133350"/>
            <a:ext cx="8961437" cy="658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6791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PresentationTemplate2011</Template>
  <TotalTime>286665</TotalTime>
  <Words>4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PresentationTemplate2011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keywords/>
  <dc:description>Rev </dc:description>
  <cp:lastModifiedBy>Toni Siljamäki</cp:lastModifiedBy>
  <cp:revision>4458</cp:revision>
  <cp:lastPrinted>2013-04-17T08:45:39Z</cp:lastPrinted>
  <dcterms:created xsi:type="dcterms:W3CDTF">2004-10-26T21:20:03Z</dcterms:created>
  <dcterms:modified xsi:type="dcterms:W3CDTF">2013-05-17T08:03:54Z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x">
    <vt:lpwstr>1</vt:lpwstr>
  </property>
  <property fmtid="{D5CDD505-2E9C-101B-9397-08002B2CF9AE}" pid="6" name="White">
    <vt:bool>true</vt:bool>
  </property>
  <property fmtid="{D5CDD505-2E9C-101B-9397-08002B2CF9AE}" pid="7" name="chkMetaData">
    <vt:bool>false</vt:bool>
  </property>
  <property fmtid="{D5CDD505-2E9C-101B-9397-08002B2CF9AE}" pid="8" name="chkTaglines">
    <vt:bool>false</vt:bool>
  </property>
  <property fmtid="{D5CDD505-2E9C-101B-9397-08002B2CF9AE}" pid="9" name="SecurityClass">
    <vt:lpwstr>Public</vt:lpwstr>
  </property>
  <property fmtid="{D5CDD505-2E9C-101B-9397-08002B2CF9AE}" pid="10" name="txtConfLabel">
    <vt:lpwstr>Public</vt:lpwstr>
  </property>
  <property fmtid="{D5CDD505-2E9C-101B-9397-08002B2CF9AE}" pid="11" name="optUseConfClass">
    <vt:bool>true</vt:bool>
  </property>
  <property fmtid="{D5CDD505-2E9C-101B-9397-08002B2CF9AE}" pid="12" name="optUseConfLabel">
    <vt:bool>false</vt:bool>
  </property>
  <property fmtid="{D5CDD505-2E9C-101B-9397-08002B2CF9AE}" pid="13" name="optFooterCVLDocNo">
    <vt:bool>false</vt:bool>
  </property>
  <property fmtid="{D5CDD505-2E9C-101B-9397-08002B2CF9AE}" pid="14" name="optFooterCVLCopyright">
    <vt:bool>false</vt:bool>
  </property>
  <property fmtid="{D5CDD505-2E9C-101B-9397-08002B2CF9AE}" pid="15" name="optEnterText1">
    <vt:bool>true</vt:bool>
  </property>
  <property fmtid="{D5CDD505-2E9C-101B-9397-08002B2CF9AE}" pid="16" name="optFooterCVLConfLabel">
    <vt:bool>false</vt:bool>
  </property>
  <property fmtid="{D5CDD505-2E9C-101B-9397-08002B2CF9AE}" pid="17" name="optEnterText2">
    <vt:bool>true</vt:bool>
  </property>
  <property fmtid="{D5CDD505-2E9C-101B-9397-08002B2CF9AE}" pid="18" name="optFooterCVLTitle">
    <vt:bool>false</vt:bool>
  </property>
  <property fmtid="{D5CDD505-2E9C-101B-9397-08002B2CF9AE}" pid="19" name="optFooterCVLPrep">
    <vt:bool>false</vt:bool>
  </property>
  <property fmtid="{D5CDD505-2E9C-101B-9397-08002B2CF9AE}" pid="20" name="optEnterText3">
    <vt:bool>true</vt:bool>
  </property>
  <property fmtid="{D5CDD505-2E9C-101B-9397-08002B2CF9AE}" pid="21" name="optFooterCVLDate">
    <vt:bool>false</vt:bool>
  </property>
  <property fmtid="{D5CDD505-2E9C-101B-9397-08002B2CF9AE}" pid="22" name="optEnterText4">
    <vt:bool>true</vt:bool>
  </property>
  <property fmtid="{D5CDD505-2E9C-101B-9397-08002B2CF9AE}" pid="23" name="LeftFooterField">
    <vt:lpwstr/>
  </property>
  <property fmtid="{D5CDD505-2E9C-101B-9397-08002B2CF9AE}" pid="24" name="MiddleFooterField">
    <vt:lpwstr/>
  </property>
  <property fmtid="{D5CDD505-2E9C-101B-9397-08002B2CF9AE}" pid="25" name="RightFooterField">
    <vt:lpwstr/>
  </property>
  <property fmtid="{D5CDD505-2E9C-101B-9397-08002B2CF9AE}" pid="26" name="RightFooterField2">
    <vt:lpwstr/>
  </property>
  <property fmtid="{D5CDD505-2E9C-101B-9397-08002B2CF9AE}" pid="27" name="TotalNumb">
    <vt:bool>false</vt:bool>
  </property>
  <property fmtid="{D5CDD505-2E9C-101B-9397-08002B2CF9AE}" pid="28" name="Pages">
    <vt:bool>true</vt:bool>
  </property>
  <property fmtid="{D5CDD505-2E9C-101B-9397-08002B2CF9AE}" pid="29" name="DocumentType2">
    <vt:lpwstr>Presentation2011</vt:lpwstr>
  </property>
  <property fmtid="{D5CDD505-2E9C-101B-9397-08002B2CF9AE}" pid="30" name="TemplateName2">
    <vt:lpwstr>CXC 173 2731/1</vt:lpwstr>
  </property>
  <property fmtid="{D5CDD505-2E9C-101B-9397-08002B2CF9AE}" pid="31" name="TemplateVersion2">
    <vt:lpwstr>R1A</vt:lpwstr>
  </property>
  <property fmtid="{D5CDD505-2E9C-101B-9397-08002B2CF9AE}" pid="32" name="Prepared">
    <vt:lpwstr/>
  </property>
  <property fmtid="{D5CDD505-2E9C-101B-9397-08002B2CF9AE}" pid="33" name="ApprovedBy">
    <vt:lpwstr/>
  </property>
  <property fmtid="{D5CDD505-2E9C-101B-9397-08002B2CF9AE}" pid="34" name="DocNo">
    <vt:lpwstr/>
  </property>
  <property fmtid="{D5CDD505-2E9C-101B-9397-08002B2CF9AE}" pid="35" name="Checked">
    <vt:lpwstr/>
  </property>
  <property fmtid="{D5CDD505-2E9C-101B-9397-08002B2CF9AE}" pid="36" name="Revision">
    <vt:lpwstr/>
  </property>
  <property fmtid="{D5CDD505-2E9C-101B-9397-08002B2CF9AE}" pid="37" name="DocName">
    <vt:lpwstr/>
  </property>
  <property fmtid="{D5CDD505-2E9C-101B-9397-08002B2CF9AE}" pid="38" name="Title">
    <vt:lpwstr/>
  </property>
  <property fmtid="{D5CDD505-2E9C-101B-9397-08002B2CF9AE}" pid="39" name="Date">
    <vt:lpwstr/>
  </property>
  <property fmtid="{D5CDD505-2E9C-101B-9397-08002B2CF9AE}" pid="40" name="Reference">
    <vt:lpwstr/>
  </property>
  <property fmtid="{D5CDD505-2E9C-101B-9397-08002B2CF9AE}" pid="41" name="Keyword">
    <vt:lpwstr/>
  </property>
  <property fmtid="{D5CDD505-2E9C-101B-9397-08002B2CF9AE}" pid="42" name="FooterType">
    <vt:lpwstr>PresTemp</vt:lpwstr>
  </property>
  <property fmtid="{D5CDD505-2E9C-101B-9397-08002B2CF9AE}" pid="43" name="PackageNo">
    <vt:lpwstr>LXA 119 603</vt:lpwstr>
  </property>
  <property fmtid="{D5CDD505-2E9C-101B-9397-08002B2CF9AE}" pid="44" name="PackageVersion">
    <vt:lpwstr>R3A</vt:lpwstr>
  </property>
  <property fmtid="{D5CDD505-2E9C-101B-9397-08002B2CF9AE}" pid="45" name="UpdateProcess">
    <vt:lpwstr>End</vt:lpwstr>
  </property>
  <property fmtid="{D5CDD505-2E9C-101B-9397-08002B2CF9AE}" pid="46" name="UsedFont">
    <vt:lpwstr>Ericsson Capital TT</vt:lpwstr>
  </property>
</Properties>
</file>